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0" r:id="rId2"/>
  </p:sldMasterIdLst>
  <p:notesMasterIdLst>
    <p:notesMasterId r:id="rId32"/>
  </p:notesMasterIdLst>
  <p:sldIdLst>
    <p:sldId id="314" r:id="rId3"/>
    <p:sldId id="990" r:id="rId4"/>
    <p:sldId id="991" r:id="rId5"/>
    <p:sldId id="992" r:id="rId6"/>
    <p:sldId id="315" r:id="rId7"/>
    <p:sldId id="316" r:id="rId8"/>
    <p:sldId id="317" r:id="rId9"/>
    <p:sldId id="396" r:id="rId10"/>
    <p:sldId id="397" r:id="rId11"/>
    <p:sldId id="398" r:id="rId12"/>
    <p:sldId id="506" r:id="rId13"/>
    <p:sldId id="507" r:id="rId14"/>
    <p:sldId id="508" r:id="rId15"/>
    <p:sldId id="509" r:id="rId16"/>
    <p:sldId id="434" r:id="rId17"/>
    <p:sldId id="435" r:id="rId18"/>
    <p:sldId id="515" r:id="rId19"/>
    <p:sldId id="966" r:id="rId20"/>
    <p:sldId id="968" r:id="rId21"/>
    <p:sldId id="511" r:id="rId22"/>
    <p:sldId id="971" r:id="rId23"/>
    <p:sldId id="438" r:id="rId24"/>
    <p:sldId id="969" r:id="rId25"/>
    <p:sldId id="516" r:id="rId26"/>
    <p:sldId id="517" r:id="rId27"/>
    <p:sldId id="974" r:id="rId28"/>
    <p:sldId id="976" r:id="rId29"/>
    <p:sldId id="977" r:id="rId30"/>
    <p:sldId id="9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157" d="100"/>
          <a:sy n="157" d="100"/>
        </p:scale>
        <p:origin x="6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svg"/><Relationship Id="rId1" Type="http://schemas.openxmlformats.org/officeDocument/2006/relationships/image" Target="../media/image31.png"/><Relationship Id="rId6" Type="http://schemas.openxmlformats.org/officeDocument/2006/relationships/image" Target="../media/image30.svg"/><Relationship Id="rId5" Type="http://schemas.openxmlformats.org/officeDocument/2006/relationships/image" Target="../media/image33.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2E126-C3E5-432A-93C8-8E469002C676}" type="doc">
      <dgm:prSet loTypeId="urn:microsoft.com/office/officeart/2018/2/layout/IconLabelDescriptionList" loCatId="icon" qsTypeId="urn:microsoft.com/office/officeart/2005/8/quickstyle/simple4" qsCatId="simple" csTypeId="urn:microsoft.com/office/officeart/2005/8/colors/colorful1" csCatId="colorful" phldr="1"/>
      <dgm:spPr/>
      <dgm:t>
        <a:bodyPr/>
        <a:lstStyle/>
        <a:p>
          <a:endParaRPr lang="en-US"/>
        </a:p>
      </dgm:t>
    </dgm:pt>
    <dgm:pt modelId="{341A71C7-DF0A-402A-BED7-76CE84650D4A}">
      <dgm:prSet custT="1"/>
      <dgm:spPr/>
      <dgm:t>
        <a:bodyPr/>
        <a:lstStyle/>
        <a:p>
          <a:pPr>
            <a:lnSpc>
              <a:spcPct val="100000"/>
            </a:lnSpc>
            <a:defRPr b="1"/>
          </a:pPr>
          <a:r>
            <a:rPr lang="en-US" sz="2800" dirty="0"/>
            <a:t>More of the Same</a:t>
          </a:r>
        </a:p>
      </dgm:t>
    </dgm:pt>
    <dgm:pt modelId="{FC56A7D1-6829-4327-B61F-9B5DAB625258}" type="parTrans" cxnId="{FD7BEAE0-9868-4D28-99A8-D6F8B6332094}">
      <dgm:prSet/>
      <dgm:spPr/>
      <dgm:t>
        <a:bodyPr/>
        <a:lstStyle/>
        <a:p>
          <a:endParaRPr lang="en-US"/>
        </a:p>
      </dgm:t>
    </dgm:pt>
    <dgm:pt modelId="{6A6D640D-9255-4238-A9E1-D1F32A8FBAE6}" type="sibTrans" cxnId="{FD7BEAE0-9868-4D28-99A8-D6F8B6332094}">
      <dgm:prSet/>
      <dgm:spPr/>
      <dgm:t>
        <a:bodyPr/>
        <a:lstStyle/>
        <a:p>
          <a:endParaRPr lang="en-US"/>
        </a:p>
      </dgm:t>
    </dgm:pt>
    <dgm:pt modelId="{78843D10-0D84-44D7-84CF-8AE539AA32F4}">
      <dgm:prSet custT="1"/>
      <dgm:spPr/>
      <dgm:t>
        <a:bodyPr/>
        <a:lstStyle/>
        <a:p>
          <a:pPr>
            <a:lnSpc>
              <a:spcPct val="100000"/>
            </a:lnSpc>
          </a:pPr>
          <a:r>
            <a:rPr lang="en-US" sz="2000" dirty="0"/>
            <a:t>People</a:t>
          </a:r>
        </a:p>
      </dgm:t>
    </dgm:pt>
    <dgm:pt modelId="{905CDA69-E6B9-4816-A3E6-7701151FF313}" type="parTrans" cxnId="{485641E6-56EB-472B-B8BA-B553FB5FAF66}">
      <dgm:prSet/>
      <dgm:spPr/>
      <dgm:t>
        <a:bodyPr/>
        <a:lstStyle/>
        <a:p>
          <a:endParaRPr lang="en-US"/>
        </a:p>
      </dgm:t>
    </dgm:pt>
    <dgm:pt modelId="{6F15C1E8-7F9E-4290-9977-9BCD3BB0E2CD}" type="sibTrans" cxnId="{485641E6-56EB-472B-B8BA-B553FB5FAF66}">
      <dgm:prSet/>
      <dgm:spPr/>
      <dgm:t>
        <a:bodyPr/>
        <a:lstStyle/>
        <a:p>
          <a:endParaRPr lang="en-US"/>
        </a:p>
      </dgm:t>
    </dgm:pt>
    <dgm:pt modelId="{C0DF20EA-CAFD-4679-9080-B60B4316CEB9}">
      <dgm:prSet custT="1"/>
      <dgm:spPr/>
      <dgm:t>
        <a:bodyPr/>
        <a:lstStyle/>
        <a:p>
          <a:pPr>
            <a:lnSpc>
              <a:spcPct val="100000"/>
            </a:lnSpc>
          </a:pPr>
          <a:r>
            <a:rPr lang="en-US" sz="2000" dirty="0"/>
            <a:t>Money</a:t>
          </a:r>
        </a:p>
      </dgm:t>
    </dgm:pt>
    <dgm:pt modelId="{3468B03A-3F13-47C9-AEF6-AC3B4B79809B}" type="parTrans" cxnId="{6446E2F3-4149-453F-80FF-BCC53CA634A3}">
      <dgm:prSet/>
      <dgm:spPr/>
      <dgm:t>
        <a:bodyPr/>
        <a:lstStyle/>
        <a:p>
          <a:endParaRPr lang="en-US"/>
        </a:p>
      </dgm:t>
    </dgm:pt>
    <dgm:pt modelId="{2EA981C1-ABB2-45F6-92A3-422C15A9C84B}" type="sibTrans" cxnId="{6446E2F3-4149-453F-80FF-BCC53CA634A3}">
      <dgm:prSet/>
      <dgm:spPr/>
      <dgm:t>
        <a:bodyPr/>
        <a:lstStyle/>
        <a:p>
          <a:endParaRPr lang="en-US"/>
        </a:p>
      </dgm:t>
    </dgm:pt>
    <dgm:pt modelId="{91511D74-0CCE-4F6E-8948-8E2594E43BA6}">
      <dgm:prSet custT="1"/>
      <dgm:spPr/>
      <dgm:t>
        <a:bodyPr/>
        <a:lstStyle/>
        <a:p>
          <a:pPr>
            <a:lnSpc>
              <a:spcPct val="100000"/>
            </a:lnSpc>
          </a:pPr>
          <a:r>
            <a:rPr lang="en-US" sz="2000" dirty="0"/>
            <a:t>Time</a:t>
          </a:r>
        </a:p>
      </dgm:t>
    </dgm:pt>
    <dgm:pt modelId="{127DD3B7-976D-4C69-B956-73056738630C}" type="parTrans" cxnId="{65C505BF-877E-40C2-B45C-6106F0250E87}">
      <dgm:prSet/>
      <dgm:spPr/>
      <dgm:t>
        <a:bodyPr/>
        <a:lstStyle/>
        <a:p>
          <a:endParaRPr lang="en-US"/>
        </a:p>
      </dgm:t>
    </dgm:pt>
    <dgm:pt modelId="{8AB213B9-2ECB-41DD-B323-0155B2C7C3A2}" type="sibTrans" cxnId="{65C505BF-877E-40C2-B45C-6106F0250E87}">
      <dgm:prSet/>
      <dgm:spPr/>
      <dgm:t>
        <a:bodyPr/>
        <a:lstStyle/>
        <a:p>
          <a:endParaRPr lang="en-US"/>
        </a:p>
      </dgm:t>
    </dgm:pt>
    <dgm:pt modelId="{735EAB84-C2D7-44CB-A9B3-CA8F208AF004}">
      <dgm:prSet custT="1"/>
      <dgm:spPr/>
      <dgm:t>
        <a:bodyPr/>
        <a:lstStyle/>
        <a:p>
          <a:pPr>
            <a:lnSpc>
              <a:spcPct val="100000"/>
            </a:lnSpc>
          </a:pPr>
          <a:r>
            <a:rPr lang="en-US" sz="2000" dirty="0"/>
            <a:t>Exhortations to work harder</a:t>
          </a:r>
        </a:p>
      </dgm:t>
    </dgm:pt>
    <dgm:pt modelId="{44037569-2EA0-4D0C-AF53-6DFF9B5A95FA}" type="parTrans" cxnId="{EFBDC914-1FDF-40F8-911C-B9257023EE84}">
      <dgm:prSet/>
      <dgm:spPr/>
      <dgm:t>
        <a:bodyPr/>
        <a:lstStyle/>
        <a:p>
          <a:endParaRPr lang="en-US"/>
        </a:p>
      </dgm:t>
    </dgm:pt>
    <dgm:pt modelId="{3F6B046E-0427-4EC7-A7FD-A9346167D2D4}" type="sibTrans" cxnId="{EFBDC914-1FDF-40F8-911C-B9257023EE84}">
      <dgm:prSet/>
      <dgm:spPr/>
      <dgm:t>
        <a:bodyPr/>
        <a:lstStyle/>
        <a:p>
          <a:endParaRPr lang="en-US"/>
        </a:p>
      </dgm:t>
    </dgm:pt>
    <dgm:pt modelId="{9B3F656B-042F-4784-9018-7AFBD7442C94}">
      <dgm:prSet/>
      <dgm:spPr/>
      <dgm:t>
        <a:bodyPr/>
        <a:lstStyle/>
        <a:p>
          <a:pPr>
            <a:lnSpc>
              <a:spcPct val="100000"/>
            </a:lnSpc>
            <a:defRPr b="1"/>
          </a:pPr>
          <a:r>
            <a:rPr lang="en-US" dirty="0"/>
            <a:t>Inspection</a:t>
          </a:r>
        </a:p>
      </dgm:t>
    </dgm:pt>
    <dgm:pt modelId="{1B7CCC24-317A-4F54-9830-EBF6B3918E85}" type="parTrans" cxnId="{04F484DB-3058-4FDB-AE3F-DEDD4915C69E}">
      <dgm:prSet/>
      <dgm:spPr/>
      <dgm:t>
        <a:bodyPr/>
        <a:lstStyle/>
        <a:p>
          <a:endParaRPr lang="en-US"/>
        </a:p>
      </dgm:t>
    </dgm:pt>
    <dgm:pt modelId="{02000FC9-82F7-4E37-8819-AA7CE739CE97}" type="sibTrans" cxnId="{04F484DB-3058-4FDB-AE3F-DEDD4915C69E}">
      <dgm:prSet/>
      <dgm:spPr/>
      <dgm:t>
        <a:bodyPr/>
        <a:lstStyle/>
        <a:p>
          <a:endParaRPr lang="en-US"/>
        </a:p>
      </dgm:t>
    </dgm:pt>
    <dgm:pt modelId="{ECF41E62-99A0-44D6-9CDC-5106B371A4FD}">
      <dgm:prSet custT="1"/>
      <dgm:spPr/>
      <dgm:t>
        <a:bodyPr/>
        <a:lstStyle/>
        <a:p>
          <a:pPr>
            <a:lnSpc>
              <a:spcPct val="100000"/>
            </a:lnSpc>
          </a:pPr>
          <a:r>
            <a:rPr lang="en-US" sz="2000" dirty="0"/>
            <a:t>Doesn’t alter the way the work is accomplished</a:t>
          </a:r>
        </a:p>
      </dgm:t>
    </dgm:pt>
    <dgm:pt modelId="{6BCCC28D-CB41-440D-8A7C-C54B6CE1CD95}" type="parTrans" cxnId="{306BFB61-4912-4E58-8087-64895166708E}">
      <dgm:prSet/>
      <dgm:spPr/>
      <dgm:t>
        <a:bodyPr/>
        <a:lstStyle/>
        <a:p>
          <a:endParaRPr lang="en-US"/>
        </a:p>
      </dgm:t>
    </dgm:pt>
    <dgm:pt modelId="{D9F55C8A-502D-4B2D-AA68-A62AEB2A6494}" type="sibTrans" cxnId="{306BFB61-4912-4E58-8087-64895166708E}">
      <dgm:prSet/>
      <dgm:spPr/>
      <dgm:t>
        <a:bodyPr/>
        <a:lstStyle/>
        <a:p>
          <a:endParaRPr lang="en-US"/>
        </a:p>
      </dgm:t>
    </dgm:pt>
    <dgm:pt modelId="{D8B3663F-622B-4916-B63D-3CE4CD20C21B}">
      <dgm:prSet/>
      <dgm:spPr/>
      <dgm:t>
        <a:bodyPr/>
        <a:lstStyle/>
        <a:p>
          <a:pPr>
            <a:lnSpc>
              <a:spcPct val="100000"/>
            </a:lnSpc>
            <a:defRPr b="1"/>
          </a:pPr>
          <a:r>
            <a:rPr lang="en-US" dirty="0"/>
            <a:t>Utopia Syndrome</a:t>
          </a:r>
        </a:p>
      </dgm:t>
    </dgm:pt>
    <dgm:pt modelId="{25CC2AF6-E85D-4329-AB37-122377DC269D}" type="parTrans" cxnId="{3342C00C-02E3-4574-87CC-2FAFA8D34496}">
      <dgm:prSet/>
      <dgm:spPr/>
      <dgm:t>
        <a:bodyPr/>
        <a:lstStyle/>
        <a:p>
          <a:endParaRPr lang="en-US"/>
        </a:p>
      </dgm:t>
    </dgm:pt>
    <dgm:pt modelId="{03229435-48B4-4E1B-84F9-34B979DE7049}" type="sibTrans" cxnId="{3342C00C-02E3-4574-87CC-2FAFA8D34496}">
      <dgm:prSet/>
      <dgm:spPr/>
      <dgm:t>
        <a:bodyPr/>
        <a:lstStyle/>
        <a:p>
          <a:endParaRPr lang="en-US"/>
        </a:p>
      </dgm:t>
    </dgm:pt>
    <dgm:pt modelId="{E9877082-A653-4E66-A628-43E9C751538B}">
      <dgm:prSet custT="1"/>
      <dgm:spPr/>
      <dgm:t>
        <a:bodyPr/>
        <a:lstStyle/>
        <a:p>
          <a:pPr>
            <a:lnSpc>
              <a:spcPct val="100000"/>
            </a:lnSpc>
          </a:pPr>
          <a:r>
            <a:rPr lang="en-US" sz="2000" dirty="0"/>
            <a:t>The search for perfection</a:t>
          </a:r>
        </a:p>
      </dgm:t>
    </dgm:pt>
    <dgm:pt modelId="{83DCF500-46B1-49EC-A3B0-61FD98288FBE}" type="parTrans" cxnId="{F31F04FC-E6BD-41AF-AF0F-657DA1B75D16}">
      <dgm:prSet/>
      <dgm:spPr/>
      <dgm:t>
        <a:bodyPr/>
        <a:lstStyle/>
        <a:p>
          <a:endParaRPr lang="en-US"/>
        </a:p>
      </dgm:t>
    </dgm:pt>
    <dgm:pt modelId="{792A376C-9225-4270-8CE7-80EAB3D449CD}" type="sibTrans" cxnId="{F31F04FC-E6BD-41AF-AF0F-657DA1B75D16}">
      <dgm:prSet/>
      <dgm:spPr/>
      <dgm:t>
        <a:bodyPr/>
        <a:lstStyle/>
        <a:p>
          <a:endParaRPr lang="en-US"/>
        </a:p>
      </dgm:t>
    </dgm:pt>
    <dgm:pt modelId="{C3F05C6A-2E2F-48B6-9329-E134453D807F}">
      <dgm:prSet custT="1"/>
      <dgm:spPr/>
      <dgm:t>
        <a:bodyPr/>
        <a:lstStyle/>
        <a:p>
          <a:r>
            <a:rPr lang="en-US" sz="2000" dirty="0"/>
            <a:t>Action paralysis</a:t>
          </a:r>
        </a:p>
      </dgm:t>
    </dgm:pt>
    <dgm:pt modelId="{F1AC0F55-81A2-4F6C-B372-04F9EEF276D1}" type="parTrans" cxnId="{70E97EC9-1991-4E11-9E6F-93A0A16ED296}">
      <dgm:prSet/>
      <dgm:spPr/>
      <dgm:t>
        <a:bodyPr/>
        <a:lstStyle/>
        <a:p>
          <a:endParaRPr lang="en-US"/>
        </a:p>
      </dgm:t>
    </dgm:pt>
    <dgm:pt modelId="{5BC094EA-2F77-4981-B7B6-F7FB60A7F81F}" type="sibTrans" cxnId="{70E97EC9-1991-4E11-9E6F-93A0A16ED296}">
      <dgm:prSet/>
      <dgm:spPr/>
      <dgm:t>
        <a:bodyPr/>
        <a:lstStyle/>
        <a:p>
          <a:endParaRPr lang="en-US"/>
        </a:p>
      </dgm:t>
    </dgm:pt>
    <dgm:pt modelId="{FDCB2AA9-0E0C-4896-9013-76D9D0E5D67C}">
      <dgm:prSet custT="1"/>
      <dgm:spPr/>
      <dgm:t>
        <a:bodyPr/>
        <a:lstStyle/>
        <a:p>
          <a:r>
            <a:rPr lang="en-US" sz="2000" dirty="0"/>
            <a:t>Motivated by fear of failure</a:t>
          </a:r>
        </a:p>
      </dgm:t>
    </dgm:pt>
    <dgm:pt modelId="{0EB93ACE-B0E1-4882-B12B-05D0861B8E95}" type="parTrans" cxnId="{6149BC1F-4F55-4E17-81D1-3AF635D24EBB}">
      <dgm:prSet/>
      <dgm:spPr/>
      <dgm:t>
        <a:bodyPr/>
        <a:lstStyle/>
        <a:p>
          <a:endParaRPr lang="en-US"/>
        </a:p>
      </dgm:t>
    </dgm:pt>
    <dgm:pt modelId="{A06209CB-9EE1-44E6-8CE4-02174CD1BA22}" type="sibTrans" cxnId="{6149BC1F-4F55-4E17-81D1-3AF635D24EBB}">
      <dgm:prSet/>
      <dgm:spPr/>
      <dgm:t>
        <a:bodyPr/>
        <a:lstStyle/>
        <a:p>
          <a:endParaRPr lang="en-US"/>
        </a:p>
      </dgm:t>
    </dgm:pt>
    <dgm:pt modelId="{6B20D287-0BA2-4C18-ADE6-60D39EBAE45B}" type="pres">
      <dgm:prSet presAssocID="{1F92E126-C3E5-432A-93C8-8E469002C676}" presName="root" presStyleCnt="0">
        <dgm:presLayoutVars>
          <dgm:dir/>
          <dgm:resizeHandles val="exact"/>
        </dgm:presLayoutVars>
      </dgm:prSet>
      <dgm:spPr/>
    </dgm:pt>
    <dgm:pt modelId="{431C3F4C-5C73-4A8A-A38C-781936098876}" type="pres">
      <dgm:prSet presAssocID="{341A71C7-DF0A-402A-BED7-76CE84650D4A}" presName="compNode" presStyleCnt="0"/>
      <dgm:spPr/>
    </dgm:pt>
    <dgm:pt modelId="{285B038F-190A-4008-A8C8-862A7663E829}" type="pres">
      <dgm:prSet presAssocID="{341A71C7-DF0A-402A-BED7-76CE84650D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A6E2433E-6289-449B-A564-19D8784CCA3C}" type="pres">
      <dgm:prSet presAssocID="{341A71C7-DF0A-402A-BED7-76CE84650D4A}" presName="iconSpace" presStyleCnt="0"/>
      <dgm:spPr/>
    </dgm:pt>
    <dgm:pt modelId="{341E084E-EA8D-4E24-AE62-3FD4618DA19C}" type="pres">
      <dgm:prSet presAssocID="{341A71C7-DF0A-402A-BED7-76CE84650D4A}" presName="parTx" presStyleLbl="revTx" presStyleIdx="0" presStyleCnt="6">
        <dgm:presLayoutVars>
          <dgm:chMax val="0"/>
          <dgm:chPref val="0"/>
        </dgm:presLayoutVars>
      </dgm:prSet>
      <dgm:spPr/>
    </dgm:pt>
    <dgm:pt modelId="{403B4615-C73E-4BD0-B347-EBC60ABADA60}" type="pres">
      <dgm:prSet presAssocID="{341A71C7-DF0A-402A-BED7-76CE84650D4A}" presName="txSpace" presStyleCnt="0"/>
      <dgm:spPr/>
    </dgm:pt>
    <dgm:pt modelId="{AEE5B27C-0C54-4DD6-9C5D-5D7561F80A3F}" type="pres">
      <dgm:prSet presAssocID="{341A71C7-DF0A-402A-BED7-76CE84650D4A}" presName="desTx" presStyleLbl="revTx" presStyleIdx="1" presStyleCnt="6">
        <dgm:presLayoutVars/>
      </dgm:prSet>
      <dgm:spPr/>
    </dgm:pt>
    <dgm:pt modelId="{844671F7-4712-44EF-A9D9-ECB6EF66F70F}" type="pres">
      <dgm:prSet presAssocID="{6A6D640D-9255-4238-A9E1-D1F32A8FBAE6}" presName="sibTrans" presStyleCnt="0"/>
      <dgm:spPr/>
    </dgm:pt>
    <dgm:pt modelId="{9A43E1D1-388B-41ED-9579-ACDAF998444F}" type="pres">
      <dgm:prSet presAssocID="{9B3F656B-042F-4784-9018-7AFBD7442C94}" presName="compNode" presStyleCnt="0"/>
      <dgm:spPr/>
    </dgm:pt>
    <dgm:pt modelId="{673B8C9D-E5A8-4A57-AFDD-92A09B1C97D8}" type="pres">
      <dgm:prSet presAssocID="{9B3F656B-042F-4784-9018-7AFBD7442C9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C694A356-36F7-4723-A0A5-95DC00A18A9C}" type="pres">
      <dgm:prSet presAssocID="{9B3F656B-042F-4784-9018-7AFBD7442C94}" presName="iconSpace" presStyleCnt="0"/>
      <dgm:spPr/>
    </dgm:pt>
    <dgm:pt modelId="{8290A707-754A-46E4-85B3-77710BF8F5B4}" type="pres">
      <dgm:prSet presAssocID="{9B3F656B-042F-4784-9018-7AFBD7442C94}" presName="parTx" presStyleLbl="revTx" presStyleIdx="2" presStyleCnt="6">
        <dgm:presLayoutVars>
          <dgm:chMax val="0"/>
          <dgm:chPref val="0"/>
        </dgm:presLayoutVars>
      </dgm:prSet>
      <dgm:spPr/>
    </dgm:pt>
    <dgm:pt modelId="{A5C2C0E5-4792-4425-B8A1-0617D96FA845}" type="pres">
      <dgm:prSet presAssocID="{9B3F656B-042F-4784-9018-7AFBD7442C94}" presName="txSpace" presStyleCnt="0"/>
      <dgm:spPr/>
    </dgm:pt>
    <dgm:pt modelId="{0AAC0DAA-A287-4192-AF36-4B98052C2CF0}" type="pres">
      <dgm:prSet presAssocID="{9B3F656B-042F-4784-9018-7AFBD7442C94}" presName="desTx" presStyleLbl="revTx" presStyleIdx="3" presStyleCnt="6">
        <dgm:presLayoutVars/>
      </dgm:prSet>
      <dgm:spPr/>
    </dgm:pt>
    <dgm:pt modelId="{A796B57C-9E81-4763-9951-8FB25E798937}" type="pres">
      <dgm:prSet presAssocID="{02000FC9-82F7-4E37-8819-AA7CE739CE97}" presName="sibTrans" presStyleCnt="0"/>
      <dgm:spPr/>
    </dgm:pt>
    <dgm:pt modelId="{5EF2FA3E-C3B1-4223-9BD4-E02D47512529}" type="pres">
      <dgm:prSet presAssocID="{D8B3663F-622B-4916-B63D-3CE4CD20C21B}" presName="compNode" presStyleCnt="0"/>
      <dgm:spPr/>
    </dgm:pt>
    <dgm:pt modelId="{849B8A7B-59FE-4CE3-8A0F-CF1F5C286D05}" type="pres">
      <dgm:prSet presAssocID="{D8B3663F-622B-4916-B63D-3CE4CD20C2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icroscope"/>
        </a:ext>
      </dgm:extLst>
    </dgm:pt>
    <dgm:pt modelId="{84B5B8BA-FCCA-4FF4-9E88-35FC367CE290}" type="pres">
      <dgm:prSet presAssocID="{D8B3663F-622B-4916-B63D-3CE4CD20C21B}" presName="iconSpace" presStyleCnt="0"/>
      <dgm:spPr/>
    </dgm:pt>
    <dgm:pt modelId="{B5B19C2E-401E-4811-871C-2A11B1D7617E}" type="pres">
      <dgm:prSet presAssocID="{D8B3663F-622B-4916-B63D-3CE4CD20C21B}" presName="parTx" presStyleLbl="revTx" presStyleIdx="4" presStyleCnt="6">
        <dgm:presLayoutVars>
          <dgm:chMax val="0"/>
          <dgm:chPref val="0"/>
        </dgm:presLayoutVars>
      </dgm:prSet>
      <dgm:spPr/>
    </dgm:pt>
    <dgm:pt modelId="{AAFA7DD2-D0A9-4FAF-AEF8-73BFFAF1983E}" type="pres">
      <dgm:prSet presAssocID="{D8B3663F-622B-4916-B63D-3CE4CD20C21B}" presName="txSpace" presStyleCnt="0"/>
      <dgm:spPr/>
    </dgm:pt>
    <dgm:pt modelId="{FA954144-F0E5-4700-9004-6C145343AD46}" type="pres">
      <dgm:prSet presAssocID="{D8B3663F-622B-4916-B63D-3CE4CD20C21B}" presName="desTx" presStyleLbl="revTx" presStyleIdx="5" presStyleCnt="6">
        <dgm:presLayoutVars/>
      </dgm:prSet>
      <dgm:spPr/>
    </dgm:pt>
  </dgm:ptLst>
  <dgm:cxnLst>
    <dgm:cxn modelId="{3342C00C-02E3-4574-87CC-2FAFA8D34496}" srcId="{1F92E126-C3E5-432A-93C8-8E469002C676}" destId="{D8B3663F-622B-4916-B63D-3CE4CD20C21B}" srcOrd="2" destOrd="0" parTransId="{25CC2AF6-E85D-4329-AB37-122377DC269D}" sibTransId="{03229435-48B4-4E1B-84F9-34B979DE7049}"/>
    <dgm:cxn modelId="{EFBDC914-1FDF-40F8-911C-B9257023EE84}" srcId="{341A71C7-DF0A-402A-BED7-76CE84650D4A}" destId="{735EAB84-C2D7-44CB-A9B3-CA8F208AF004}" srcOrd="3" destOrd="0" parTransId="{44037569-2EA0-4D0C-AF53-6DFF9B5A95FA}" sibTransId="{3F6B046E-0427-4EC7-A7FD-A9346167D2D4}"/>
    <dgm:cxn modelId="{0995091F-EDAF-4278-B6F7-0256346E4991}" type="presOf" srcId="{C0DF20EA-CAFD-4679-9080-B60B4316CEB9}" destId="{AEE5B27C-0C54-4DD6-9C5D-5D7561F80A3F}" srcOrd="0" destOrd="1" presId="urn:microsoft.com/office/officeart/2018/2/layout/IconLabelDescriptionList"/>
    <dgm:cxn modelId="{6149BC1F-4F55-4E17-81D1-3AF635D24EBB}" srcId="{E9877082-A653-4E66-A628-43E9C751538B}" destId="{FDCB2AA9-0E0C-4896-9013-76D9D0E5D67C}" srcOrd="1" destOrd="0" parTransId="{0EB93ACE-B0E1-4882-B12B-05D0861B8E95}" sibTransId="{A06209CB-9EE1-44E6-8CE4-02174CD1BA22}"/>
    <dgm:cxn modelId="{BBE7332F-660E-4EA3-A98C-5B1F52393643}" type="presOf" srcId="{D8B3663F-622B-4916-B63D-3CE4CD20C21B}" destId="{B5B19C2E-401E-4811-871C-2A11B1D7617E}" srcOrd="0" destOrd="0" presId="urn:microsoft.com/office/officeart/2018/2/layout/IconLabelDescriptionList"/>
    <dgm:cxn modelId="{0C81F83D-5472-4B0D-9A20-AD4234860C48}" type="presOf" srcId="{9B3F656B-042F-4784-9018-7AFBD7442C94}" destId="{8290A707-754A-46E4-85B3-77710BF8F5B4}" srcOrd="0" destOrd="0" presId="urn:microsoft.com/office/officeart/2018/2/layout/IconLabelDescriptionList"/>
    <dgm:cxn modelId="{89EAD25B-5181-4329-8259-37B63805B81F}" type="presOf" srcId="{E9877082-A653-4E66-A628-43E9C751538B}" destId="{FA954144-F0E5-4700-9004-6C145343AD46}" srcOrd="0" destOrd="0" presId="urn:microsoft.com/office/officeart/2018/2/layout/IconLabelDescriptionList"/>
    <dgm:cxn modelId="{306BFB61-4912-4E58-8087-64895166708E}" srcId="{9B3F656B-042F-4784-9018-7AFBD7442C94}" destId="{ECF41E62-99A0-44D6-9CDC-5106B371A4FD}" srcOrd="0" destOrd="0" parTransId="{6BCCC28D-CB41-440D-8A7C-C54B6CE1CD95}" sibTransId="{D9F55C8A-502D-4B2D-AA68-A62AEB2A6494}"/>
    <dgm:cxn modelId="{C4109279-5C56-4A4B-9AD3-26AC68140AEE}" type="presOf" srcId="{78843D10-0D84-44D7-84CF-8AE539AA32F4}" destId="{AEE5B27C-0C54-4DD6-9C5D-5D7561F80A3F}" srcOrd="0" destOrd="0" presId="urn:microsoft.com/office/officeart/2018/2/layout/IconLabelDescriptionList"/>
    <dgm:cxn modelId="{6B954C7A-D971-40CD-9EC2-8D5009F4F9EB}" type="presOf" srcId="{C3F05C6A-2E2F-48B6-9329-E134453D807F}" destId="{FA954144-F0E5-4700-9004-6C145343AD46}" srcOrd="0" destOrd="1" presId="urn:microsoft.com/office/officeart/2018/2/layout/IconLabelDescriptionList"/>
    <dgm:cxn modelId="{971EA6B2-E37B-44E1-9BE8-7DB74A7C7AA1}" type="presOf" srcId="{735EAB84-C2D7-44CB-A9B3-CA8F208AF004}" destId="{AEE5B27C-0C54-4DD6-9C5D-5D7561F80A3F}" srcOrd="0" destOrd="3" presId="urn:microsoft.com/office/officeart/2018/2/layout/IconLabelDescriptionList"/>
    <dgm:cxn modelId="{A4A758B7-16F8-454A-A3BA-DB4ED33D2B6D}" type="presOf" srcId="{ECF41E62-99A0-44D6-9CDC-5106B371A4FD}" destId="{0AAC0DAA-A287-4192-AF36-4B98052C2CF0}" srcOrd="0" destOrd="0" presId="urn:microsoft.com/office/officeart/2018/2/layout/IconLabelDescriptionList"/>
    <dgm:cxn modelId="{65C505BF-877E-40C2-B45C-6106F0250E87}" srcId="{341A71C7-DF0A-402A-BED7-76CE84650D4A}" destId="{91511D74-0CCE-4F6E-8948-8E2594E43BA6}" srcOrd="2" destOrd="0" parTransId="{127DD3B7-976D-4C69-B956-73056738630C}" sibTransId="{8AB213B9-2ECB-41DD-B323-0155B2C7C3A2}"/>
    <dgm:cxn modelId="{82820CBF-C755-496F-A0E0-9BB6501AF815}" type="presOf" srcId="{FDCB2AA9-0E0C-4896-9013-76D9D0E5D67C}" destId="{FA954144-F0E5-4700-9004-6C145343AD46}" srcOrd="0" destOrd="2" presId="urn:microsoft.com/office/officeart/2018/2/layout/IconLabelDescriptionList"/>
    <dgm:cxn modelId="{C925F8C2-C74D-4CA0-8EFB-25EA714B0EF7}" type="presOf" srcId="{91511D74-0CCE-4F6E-8948-8E2594E43BA6}" destId="{AEE5B27C-0C54-4DD6-9C5D-5D7561F80A3F}" srcOrd="0" destOrd="2" presId="urn:microsoft.com/office/officeart/2018/2/layout/IconLabelDescriptionList"/>
    <dgm:cxn modelId="{70E97EC9-1991-4E11-9E6F-93A0A16ED296}" srcId="{E9877082-A653-4E66-A628-43E9C751538B}" destId="{C3F05C6A-2E2F-48B6-9329-E134453D807F}" srcOrd="0" destOrd="0" parTransId="{F1AC0F55-81A2-4F6C-B372-04F9EEF276D1}" sibTransId="{5BC094EA-2F77-4981-B7B6-F7FB60A7F81F}"/>
    <dgm:cxn modelId="{04F484DB-3058-4FDB-AE3F-DEDD4915C69E}" srcId="{1F92E126-C3E5-432A-93C8-8E469002C676}" destId="{9B3F656B-042F-4784-9018-7AFBD7442C94}" srcOrd="1" destOrd="0" parTransId="{1B7CCC24-317A-4F54-9830-EBF6B3918E85}" sibTransId="{02000FC9-82F7-4E37-8819-AA7CE739CE97}"/>
    <dgm:cxn modelId="{72C857DE-892F-4CF7-BB0A-80ADCDFCCCFB}" type="presOf" srcId="{341A71C7-DF0A-402A-BED7-76CE84650D4A}" destId="{341E084E-EA8D-4E24-AE62-3FD4618DA19C}" srcOrd="0" destOrd="0" presId="urn:microsoft.com/office/officeart/2018/2/layout/IconLabelDescriptionList"/>
    <dgm:cxn modelId="{FD7BEAE0-9868-4D28-99A8-D6F8B6332094}" srcId="{1F92E126-C3E5-432A-93C8-8E469002C676}" destId="{341A71C7-DF0A-402A-BED7-76CE84650D4A}" srcOrd="0" destOrd="0" parTransId="{FC56A7D1-6829-4327-B61F-9B5DAB625258}" sibTransId="{6A6D640D-9255-4238-A9E1-D1F32A8FBAE6}"/>
    <dgm:cxn modelId="{485641E6-56EB-472B-B8BA-B553FB5FAF66}" srcId="{341A71C7-DF0A-402A-BED7-76CE84650D4A}" destId="{78843D10-0D84-44D7-84CF-8AE539AA32F4}" srcOrd="0" destOrd="0" parTransId="{905CDA69-E6B9-4816-A3E6-7701151FF313}" sibTransId="{6F15C1E8-7F9E-4290-9977-9BCD3BB0E2CD}"/>
    <dgm:cxn modelId="{54393FEE-1FC7-4F20-A41B-00CE1BA21138}" type="presOf" srcId="{1F92E126-C3E5-432A-93C8-8E469002C676}" destId="{6B20D287-0BA2-4C18-ADE6-60D39EBAE45B}" srcOrd="0" destOrd="0" presId="urn:microsoft.com/office/officeart/2018/2/layout/IconLabelDescriptionList"/>
    <dgm:cxn modelId="{6446E2F3-4149-453F-80FF-BCC53CA634A3}" srcId="{341A71C7-DF0A-402A-BED7-76CE84650D4A}" destId="{C0DF20EA-CAFD-4679-9080-B60B4316CEB9}" srcOrd="1" destOrd="0" parTransId="{3468B03A-3F13-47C9-AEF6-AC3B4B79809B}" sibTransId="{2EA981C1-ABB2-45F6-92A3-422C15A9C84B}"/>
    <dgm:cxn modelId="{F31F04FC-E6BD-41AF-AF0F-657DA1B75D16}" srcId="{D8B3663F-622B-4916-B63D-3CE4CD20C21B}" destId="{E9877082-A653-4E66-A628-43E9C751538B}" srcOrd="0" destOrd="0" parTransId="{83DCF500-46B1-49EC-A3B0-61FD98288FBE}" sibTransId="{792A376C-9225-4270-8CE7-80EAB3D449CD}"/>
    <dgm:cxn modelId="{2891805F-CC70-4511-B408-98B9380354DF}" type="presParOf" srcId="{6B20D287-0BA2-4C18-ADE6-60D39EBAE45B}" destId="{431C3F4C-5C73-4A8A-A38C-781936098876}" srcOrd="0" destOrd="0" presId="urn:microsoft.com/office/officeart/2018/2/layout/IconLabelDescriptionList"/>
    <dgm:cxn modelId="{45368A42-B410-46CD-AB94-E98C8E816064}" type="presParOf" srcId="{431C3F4C-5C73-4A8A-A38C-781936098876}" destId="{285B038F-190A-4008-A8C8-862A7663E829}" srcOrd="0" destOrd="0" presId="urn:microsoft.com/office/officeart/2018/2/layout/IconLabelDescriptionList"/>
    <dgm:cxn modelId="{3712C395-B66D-42E0-8F84-7800ED3BAE92}" type="presParOf" srcId="{431C3F4C-5C73-4A8A-A38C-781936098876}" destId="{A6E2433E-6289-449B-A564-19D8784CCA3C}" srcOrd="1" destOrd="0" presId="urn:microsoft.com/office/officeart/2018/2/layout/IconLabelDescriptionList"/>
    <dgm:cxn modelId="{6954EFE9-5761-49D5-ADE2-9DB88FCF469F}" type="presParOf" srcId="{431C3F4C-5C73-4A8A-A38C-781936098876}" destId="{341E084E-EA8D-4E24-AE62-3FD4618DA19C}" srcOrd="2" destOrd="0" presId="urn:microsoft.com/office/officeart/2018/2/layout/IconLabelDescriptionList"/>
    <dgm:cxn modelId="{D0EE3523-4405-466D-8A83-E9C4154A3E6E}" type="presParOf" srcId="{431C3F4C-5C73-4A8A-A38C-781936098876}" destId="{403B4615-C73E-4BD0-B347-EBC60ABADA60}" srcOrd="3" destOrd="0" presId="urn:microsoft.com/office/officeart/2018/2/layout/IconLabelDescriptionList"/>
    <dgm:cxn modelId="{0F702D3C-246B-4D12-B04B-A44D41575F37}" type="presParOf" srcId="{431C3F4C-5C73-4A8A-A38C-781936098876}" destId="{AEE5B27C-0C54-4DD6-9C5D-5D7561F80A3F}" srcOrd="4" destOrd="0" presId="urn:microsoft.com/office/officeart/2018/2/layout/IconLabelDescriptionList"/>
    <dgm:cxn modelId="{CCEE3DBA-FD09-4EEB-B2B2-13E39C53A27A}" type="presParOf" srcId="{6B20D287-0BA2-4C18-ADE6-60D39EBAE45B}" destId="{844671F7-4712-44EF-A9D9-ECB6EF66F70F}" srcOrd="1" destOrd="0" presId="urn:microsoft.com/office/officeart/2018/2/layout/IconLabelDescriptionList"/>
    <dgm:cxn modelId="{77F73C75-6E0F-42FC-9F5B-119FE7A86A42}" type="presParOf" srcId="{6B20D287-0BA2-4C18-ADE6-60D39EBAE45B}" destId="{9A43E1D1-388B-41ED-9579-ACDAF998444F}" srcOrd="2" destOrd="0" presId="urn:microsoft.com/office/officeart/2018/2/layout/IconLabelDescriptionList"/>
    <dgm:cxn modelId="{76CC3FC6-B38D-423B-B476-E4897F3E4555}" type="presParOf" srcId="{9A43E1D1-388B-41ED-9579-ACDAF998444F}" destId="{673B8C9D-E5A8-4A57-AFDD-92A09B1C97D8}" srcOrd="0" destOrd="0" presId="urn:microsoft.com/office/officeart/2018/2/layout/IconLabelDescriptionList"/>
    <dgm:cxn modelId="{32BE71BB-A2C5-4702-AD42-64E64E9ACA62}" type="presParOf" srcId="{9A43E1D1-388B-41ED-9579-ACDAF998444F}" destId="{C694A356-36F7-4723-A0A5-95DC00A18A9C}" srcOrd="1" destOrd="0" presId="urn:microsoft.com/office/officeart/2018/2/layout/IconLabelDescriptionList"/>
    <dgm:cxn modelId="{8E785BF3-117F-4628-8EBA-4B2DA7AF6B4E}" type="presParOf" srcId="{9A43E1D1-388B-41ED-9579-ACDAF998444F}" destId="{8290A707-754A-46E4-85B3-77710BF8F5B4}" srcOrd="2" destOrd="0" presId="urn:microsoft.com/office/officeart/2018/2/layout/IconLabelDescriptionList"/>
    <dgm:cxn modelId="{D9EFFEC8-0D66-47FE-B6E9-A06F0F3F6D6A}" type="presParOf" srcId="{9A43E1D1-388B-41ED-9579-ACDAF998444F}" destId="{A5C2C0E5-4792-4425-B8A1-0617D96FA845}" srcOrd="3" destOrd="0" presId="urn:microsoft.com/office/officeart/2018/2/layout/IconLabelDescriptionList"/>
    <dgm:cxn modelId="{DFEB2659-3045-44D2-B9CC-B21DC50F3654}" type="presParOf" srcId="{9A43E1D1-388B-41ED-9579-ACDAF998444F}" destId="{0AAC0DAA-A287-4192-AF36-4B98052C2CF0}" srcOrd="4" destOrd="0" presId="urn:microsoft.com/office/officeart/2018/2/layout/IconLabelDescriptionList"/>
    <dgm:cxn modelId="{900675F8-0162-4259-B366-139BD69A114E}" type="presParOf" srcId="{6B20D287-0BA2-4C18-ADE6-60D39EBAE45B}" destId="{A796B57C-9E81-4763-9951-8FB25E798937}" srcOrd="3" destOrd="0" presId="urn:microsoft.com/office/officeart/2018/2/layout/IconLabelDescriptionList"/>
    <dgm:cxn modelId="{999F909C-512B-4741-ADF9-E9A58A48466D}" type="presParOf" srcId="{6B20D287-0BA2-4C18-ADE6-60D39EBAE45B}" destId="{5EF2FA3E-C3B1-4223-9BD4-E02D47512529}" srcOrd="4" destOrd="0" presId="urn:microsoft.com/office/officeart/2018/2/layout/IconLabelDescriptionList"/>
    <dgm:cxn modelId="{36C60CC8-89D0-4BA4-B05C-4175614713AD}" type="presParOf" srcId="{5EF2FA3E-C3B1-4223-9BD4-E02D47512529}" destId="{849B8A7B-59FE-4CE3-8A0F-CF1F5C286D05}" srcOrd="0" destOrd="0" presId="urn:microsoft.com/office/officeart/2018/2/layout/IconLabelDescriptionList"/>
    <dgm:cxn modelId="{0F85C1AE-59FC-4B5C-B41D-018B834AF9D6}" type="presParOf" srcId="{5EF2FA3E-C3B1-4223-9BD4-E02D47512529}" destId="{84B5B8BA-FCCA-4FF4-9E88-35FC367CE290}" srcOrd="1" destOrd="0" presId="urn:microsoft.com/office/officeart/2018/2/layout/IconLabelDescriptionList"/>
    <dgm:cxn modelId="{FA685569-E24B-4C50-8D12-F073089D092F}" type="presParOf" srcId="{5EF2FA3E-C3B1-4223-9BD4-E02D47512529}" destId="{B5B19C2E-401E-4811-871C-2A11B1D7617E}" srcOrd="2" destOrd="0" presId="urn:microsoft.com/office/officeart/2018/2/layout/IconLabelDescriptionList"/>
    <dgm:cxn modelId="{380965B1-4B93-4EB9-871F-3856CBA17708}" type="presParOf" srcId="{5EF2FA3E-C3B1-4223-9BD4-E02D47512529}" destId="{AAFA7DD2-D0A9-4FAF-AEF8-73BFFAF1983E}" srcOrd="3" destOrd="0" presId="urn:microsoft.com/office/officeart/2018/2/layout/IconLabelDescriptionList"/>
    <dgm:cxn modelId="{93FCB0DE-C003-453E-A21F-C8AD2560903C}" type="presParOf" srcId="{5EF2FA3E-C3B1-4223-9BD4-E02D47512529}" destId="{FA954144-F0E5-4700-9004-6C145343AD46}" srcOrd="4" destOrd="0" presId="urn:microsoft.com/office/officeart/2018/2/layout/IconLabelDescri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623E22-132A-46B8-BF3E-EF041DB35C8C}" type="doc">
      <dgm:prSet loTypeId="urn:microsoft.com/office/officeart/2005/8/layout/process1" loCatId="process" qsTypeId="urn:microsoft.com/office/officeart/2005/8/quickstyle/simple1" qsCatId="simple" csTypeId="urn:microsoft.com/office/officeart/2005/8/colors/colorful1" csCatId="colorful" phldr="1"/>
      <dgm:spPr/>
    </dgm:pt>
    <dgm:pt modelId="{E8159D81-39A1-46A0-9D26-1570041B687C}">
      <dgm:prSet phldrT="[Text]"/>
      <dgm:spPr/>
      <dgm:t>
        <a:bodyPr/>
        <a:lstStyle/>
        <a:p>
          <a:r>
            <a:rPr lang="en-US" dirty="0">
              <a:solidFill>
                <a:schemeClr val="tx1"/>
              </a:solidFill>
            </a:rPr>
            <a:t>Inputs</a:t>
          </a:r>
        </a:p>
      </dgm:t>
    </dgm:pt>
    <dgm:pt modelId="{A6016248-33C5-49DC-905B-C47618D7EBB0}" type="parTrans" cxnId="{DF48CD8D-985D-4EFA-BC65-2B0B2939CDA1}">
      <dgm:prSet/>
      <dgm:spPr/>
      <dgm:t>
        <a:bodyPr/>
        <a:lstStyle/>
        <a:p>
          <a:endParaRPr lang="en-US"/>
        </a:p>
      </dgm:t>
    </dgm:pt>
    <dgm:pt modelId="{43259718-4B43-4331-B7A3-E40639AE0637}" type="sibTrans" cxnId="{DF48CD8D-985D-4EFA-BC65-2B0B2939CDA1}">
      <dgm:prSet/>
      <dgm:spPr/>
      <dgm:t>
        <a:bodyPr/>
        <a:lstStyle/>
        <a:p>
          <a:endParaRPr lang="en-US" dirty="0"/>
        </a:p>
      </dgm:t>
    </dgm:pt>
    <dgm:pt modelId="{13619861-3A5E-400D-B84C-EA91D1F9A22E}">
      <dgm:prSet phldrT="[Text]"/>
      <dgm:spPr/>
      <dgm:t>
        <a:bodyPr/>
        <a:lstStyle/>
        <a:p>
          <a:r>
            <a:rPr lang="en-US" dirty="0">
              <a:solidFill>
                <a:schemeClr val="tx1"/>
              </a:solidFill>
            </a:rPr>
            <a:t>Tasks</a:t>
          </a:r>
        </a:p>
      </dgm:t>
    </dgm:pt>
    <dgm:pt modelId="{4B77BA25-E1E0-4D5B-AE55-6A89EB6F3AAD}" type="parTrans" cxnId="{E11602FF-CACC-45D9-8267-52096C2C29C5}">
      <dgm:prSet/>
      <dgm:spPr/>
      <dgm:t>
        <a:bodyPr/>
        <a:lstStyle/>
        <a:p>
          <a:endParaRPr lang="en-US"/>
        </a:p>
      </dgm:t>
    </dgm:pt>
    <dgm:pt modelId="{05357BB5-9675-45AF-B71A-06BCCEC12C3C}" type="sibTrans" cxnId="{E11602FF-CACC-45D9-8267-52096C2C29C5}">
      <dgm:prSet/>
      <dgm:spPr/>
      <dgm:t>
        <a:bodyPr/>
        <a:lstStyle/>
        <a:p>
          <a:endParaRPr lang="en-US" dirty="0"/>
        </a:p>
      </dgm:t>
    </dgm:pt>
    <dgm:pt modelId="{FB4953E2-E938-44F3-B044-172F4CB674DA}">
      <dgm:prSet phldrT="[Text]"/>
      <dgm:spPr/>
      <dgm:t>
        <a:bodyPr/>
        <a:lstStyle/>
        <a:p>
          <a:r>
            <a:rPr lang="en-US" dirty="0">
              <a:solidFill>
                <a:schemeClr val="tx1"/>
              </a:solidFill>
            </a:rPr>
            <a:t>Outputs</a:t>
          </a:r>
        </a:p>
      </dgm:t>
    </dgm:pt>
    <dgm:pt modelId="{856F5705-AD69-4AC5-B51D-5BEAEFD90643}" type="parTrans" cxnId="{7A958EF7-AC2A-4EF7-937C-1F68B6ACDE38}">
      <dgm:prSet/>
      <dgm:spPr/>
      <dgm:t>
        <a:bodyPr/>
        <a:lstStyle/>
        <a:p>
          <a:endParaRPr lang="en-US"/>
        </a:p>
      </dgm:t>
    </dgm:pt>
    <dgm:pt modelId="{3BA36E66-6FD3-4F52-90C0-1BB1FF5B14D7}" type="sibTrans" cxnId="{7A958EF7-AC2A-4EF7-937C-1F68B6ACDE38}">
      <dgm:prSet/>
      <dgm:spPr/>
      <dgm:t>
        <a:bodyPr/>
        <a:lstStyle/>
        <a:p>
          <a:endParaRPr lang="en-US"/>
        </a:p>
      </dgm:t>
    </dgm:pt>
    <dgm:pt modelId="{AA67D674-111E-4D17-AA40-76F8842CF3C2}" type="pres">
      <dgm:prSet presAssocID="{85623E22-132A-46B8-BF3E-EF041DB35C8C}" presName="Name0" presStyleCnt="0">
        <dgm:presLayoutVars>
          <dgm:dir/>
          <dgm:resizeHandles val="exact"/>
        </dgm:presLayoutVars>
      </dgm:prSet>
      <dgm:spPr/>
    </dgm:pt>
    <dgm:pt modelId="{E90A581A-772C-48ED-9D51-C8B4F11F4649}" type="pres">
      <dgm:prSet presAssocID="{E8159D81-39A1-46A0-9D26-1570041B687C}" presName="node" presStyleLbl="node1" presStyleIdx="0" presStyleCnt="3">
        <dgm:presLayoutVars>
          <dgm:bulletEnabled val="1"/>
        </dgm:presLayoutVars>
      </dgm:prSet>
      <dgm:spPr/>
    </dgm:pt>
    <dgm:pt modelId="{ED73AA3A-F444-4C59-862A-645A0C3AEE37}" type="pres">
      <dgm:prSet presAssocID="{43259718-4B43-4331-B7A3-E40639AE0637}" presName="sibTrans" presStyleLbl="sibTrans2D1" presStyleIdx="0" presStyleCnt="2"/>
      <dgm:spPr/>
    </dgm:pt>
    <dgm:pt modelId="{B54E496F-9961-4E09-9711-A4A5F1F91572}" type="pres">
      <dgm:prSet presAssocID="{43259718-4B43-4331-B7A3-E40639AE0637}" presName="connectorText" presStyleLbl="sibTrans2D1" presStyleIdx="0" presStyleCnt="2"/>
      <dgm:spPr/>
    </dgm:pt>
    <dgm:pt modelId="{743FC1AA-24BA-4195-96BA-5911BE180F66}" type="pres">
      <dgm:prSet presAssocID="{13619861-3A5E-400D-B84C-EA91D1F9A22E}" presName="node" presStyleLbl="node1" presStyleIdx="1" presStyleCnt="3">
        <dgm:presLayoutVars>
          <dgm:bulletEnabled val="1"/>
        </dgm:presLayoutVars>
      </dgm:prSet>
      <dgm:spPr/>
    </dgm:pt>
    <dgm:pt modelId="{A63DF7D1-F8D5-49F6-AE09-10E577634150}" type="pres">
      <dgm:prSet presAssocID="{05357BB5-9675-45AF-B71A-06BCCEC12C3C}" presName="sibTrans" presStyleLbl="sibTrans2D1" presStyleIdx="1" presStyleCnt="2"/>
      <dgm:spPr/>
    </dgm:pt>
    <dgm:pt modelId="{04E8AB70-151A-4D4B-95F3-2B5CC83A4788}" type="pres">
      <dgm:prSet presAssocID="{05357BB5-9675-45AF-B71A-06BCCEC12C3C}" presName="connectorText" presStyleLbl="sibTrans2D1" presStyleIdx="1" presStyleCnt="2"/>
      <dgm:spPr/>
    </dgm:pt>
    <dgm:pt modelId="{3781AACD-21BD-4DC8-AC7A-28465A84D82D}" type="pres">
      <dgm:prSet presAssocID="{FB4953E2-E938-44F3-B044-172F4CB674DA}" presName="node" presStyleLbl="node1" presStyleIdx="2" presStyleCnt="3">
        <dgm:presLayoutVars>
          <dgm:bulletEnabled val="1"/>
        </dgm:presLayoutVars>
      </dgm:prSet>
      <dgm:spPr/>
    </dgm:pt>
  </dgm:ptLst>
  <dgm:cxnLst>
    <dgm:cxn modelId="{FA34E830-B0A7-433B-BE89-9E32017F685B}" type="presOf" srcId="{85623E22-132A-46B8-BF3E-EF041DB35C8C}" destId="{AA67D674-111E-4D17-AA40-76F8842CF3C2}" srcOrd="0" destOrd="0" presId="urn:microsoft.com/office/officeart/2005/8/layout/process1"/>
    <dgm:cxn modelId="{6148C453-11D9-444E-AF7D-4676AFF7A6C0}" type="presOf" srcId="{43259718-4B43-4331-B7A3-E40639AE0637}" destId="{B54E496F-9961-4E09-9711-A4A5F1F91572}" srcOrd="1" destOrd="0" presId="urn:microsoft.com/office/officeart/2005/8/layout/process1"/>
    <dgm:cxn modelId="{5B711A5E-35DE-442B-B29F-7B120FC612C4}" type="presOf" srcId="{43259718-4B43-4331-B7A3-E40639AE0637}" destId="{ED73AA3A-F444-4C59-862A-645A0C3AEE37}" srcOrd="0" destOrd="0" presId="urn:microsoft.com/office/officeart/2005/8/layout/process1"/>
    <dgm:cxn modelId="{3E244779-4817-4692-A21A-8F418AC4AFFE}" type="presOf" srcId="{FB4953E2-E938-44F3-B044-172F4CB674DA}" destId="{3781AACD-21BD-4DC8-AC7A-28465A84D82D}" srcOrd="0" destOrd="0" presId="urn:microsoft.com/office/officeart/2005/8/layout/process1"/>
    <dgm:cxn modelId="{DF48CD8D-985D-4EFA-BC65-2B0B2939CDA1}" srcId="{85623E22-132A-46B8-BF3E-EF041DB35C8C}" destId="{E8159D81-39A1-46A0-9D26-1570041B687C}" srcOrd="0" destOrd="0" parTransId="{A6016248-33C5-49DC-905B-C47618D7EBB0}" sibTransId="{43259718-4B43-4331-B7A3-E40639AE0637}"/>
    <dgm:cxn modelId="{BEFFA5CF-96EF-41DA-8F5B-8F19088A9D4D}" type="presOf" srcId="{E8159D81-39A1-46A0-9D26-1570041B687C}" destId="{E90A581A-772C-48ED-9D51-C8B4F11F4649}" srcOrd="0" destOrd="0" presId="urn:microsoft.com/office/officeart/2005/8/layout/process1"/>
    <dgm:cxn modelId="{42AF8AD0-80FE-4C82-A489-5EF003F9E44C}" type="presOf" srcId="{05357BB5-9675-45AF-B71A-06BCCEC12C3C}" destId="{A63DF7D1-F8D5-49F6-AE09-10E577634150}" srcOrd="0" destOrd="0" presId="urn:microsoft.com/office/officeart/2005/8/layout/process1"/>
    <dgm:cxn modelId="{5555BED6-A65D-4F98-ACDC-AE7BA95892AE}" type="presOf" srcId="{05357BB5-9675-45AF-B71A-06BCCEC12C3C}" destId="{04E8AB70-151A-4D4B-95F3-2B5CC83A4788}" srcOrd="1" destOrd="0" presId="urn:microsoft.com/office/officeart/2005/8/layout/process1"/>
    <dgm:cxn modelId="{5F7306DB-B1B4-4C72-9971-B4BF1D9DB9B6}" type="presOf" srcId="{13619861-3A5E-400D-B84C-EA91D1F9A22E}" destId="{743FC1AA-24BA-4195-96BA-5911BE180F66}" srcOrd="0" destOrd="0" presId="urn:microsoft.com/office/officeart/2005/8/layout/process1"/>
    <dgm:cxn modelId="{7A958EF7-AC2A-4EF7-937C-1F68B6ACDE38}" srcId="{85623E22-132A-46B8-BF3E-EF041DB35C8C}" destId="{FB4953E2-E938-44F3-B044-172F4CB674DA}" srcOrd="2" destOrd="0" parTransId="{856F5705-AD69-4AC5-B51D-5BEAEFD90643}" sibTransId="{3BA36E66-6FD3-4F52-90C0-1BB1FF5B14D7}"/>
    <dgm:cxn modelId="{E11602FF-CACC-45D9-8267-52096C2C29C5}" srcId="{85623E22-132A-46B8-BF3E-EF041DB35C8C}" destId="{13619861-3A5E-400D-B84C-EA91D1F9A22E}" srcOrd="1" destOrd="0" parTransId="{4B77BA25-E1E0-4D5B-AE55-6A89EB6F3AAD}" sibTransId="{05357BB5-9675-45AF-B71A-06BCCEC12C3C}"/>
    <dgm:cxn modelId="{5C032276-6D0E-4C20-9116-CD8F849B399E}" type="presParOf" srcId="{AA67D674-111E-4D17-AA40-76F8842CF3C2}" destId="{E90A581A-772C-48ED-9D51-C8B4F11F4649}" srcOrd="0" destOrd="0" presId="urn:microsoft.com/office/officeart/2005/8/layout/process1"/>
    <dgm:cxn modelId="{ABC715A1-CF19-4689-BC81-9C8684F7ED71}" type="presParOf" srcId="{AA67D674-111E-4D17-AA40-76F8842CF3C2}" destId="{ED73AA3A-F444-4C59-862A-645A0C3AEE37}" srcOrd="1" destOrd="0" presId="urn:microsoft.com/office/officeart/2005/8/layout/process1"/>
    <dgm:cxn modelId="{763DA5E5-A11C-4975-A8BC-BCEBC59B408F}" type="presParOf" srcId="{ED73AA3A-F444-4C59-862A-645A0C3AEE37}" destId="{B54E496F-9961-4E09-9711-A4A5F1F91572}" srcOrd="0" destOrd="0" presId="urn:microsoft.com/office/officeart/2005/8/layout/process1"/>
    <dgm:cxn modelId="{782B1DC3-C31C-4B58-AFDA-5CEC3AD40F76}" type="presParOf" srcId="{AA67D674-111E-4D17-AA40-76F8842CF3C2}" destId="{743FC1AA-24BA-4195-96BA-5911BE180F66}" srcOrd="2" destOrd="0" presId="urn:microsoft.com/office/officeart/2005/8/layout/process1"/>
    <dgm:cxn modelId="{9C7B0AF5-5D86-4C31-A86C-EB37B52249CB}" type="presParOf" srcId="{AA67D674-111E-4D17-AA40-76F8842CF3C2}" destId="{A63DF7D1-F8D5-49F6-AE09-10E577634150}" srcOrd="3" destOrd="0" presId="urn:microsoft.com/office/officeart/2005/8/layout/process1"/>
    <dgm:cxn modelId="{603B58C6-E608-4A51-A930-A22D1A994260}" type="presParOf" srcId="{A63DF7D1-F8D5-49F6-AE09-10E577634150}" destId="{04E8AB70-151A-4D4B-95F3-2B5CC83A4788}" srcOrd="0" destOrd="0" presId="urn:microsoft.com/office/officeart/2005/8/layout/process1"/>
    <dgm:cxn modelId="{DAA09920-547A-4505-B15B-C06D791A88AB}" type="presParOf" srcId="{AA67D674-111E-4D17-AA40-76F8842CF3C2}" destId="{3781AACD-21BD-4DC8-AC7A-28465A84D82D}"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F03F5E-7EA1-45E3-901C-02DFFF2563E7}" type="doc">
      <dgm:prSet loTypeId="urn:microsoft.com/office/officeart/2016/7/layout/VerticalDownArrowProcess" loCatId="process" qsTypeId="urn:microsoft.com/office/officeart/2005/8/quickstyle/simple2" qsCatId="simple" csTypeId="urn:microsoft.com/office/officeart/2005/8/colors/colorful1" csCatId="colorful"/>
      <dgm:spPr/>
      <dgm:t>
        <a:bodyPr/>
        <a:lstStyle/>
        <a:p>
          <a:endParaRPr lang="en-US"/>
        </a:p>
      </dgm:t>
    </dgm:pt>
    <dgm:pt modelId="{1B69F9AF-2FEF-481A-9BE7-2687E31EE7D9}">
      <dgm:prSet custT="1"/>
      <dgm:spPr/>
      <dgm:t>
        <a:bodyPr/>
        <a:lstStyle/>
        <a:p>
          <a:r>
            <a:rPr lang="en-US" sz="2800"/>
            <a:t>Gather</a:t>
          </a:r>
          <a:endParaRPr lang="en-US" sz="2800" dirty="0"/>
        </a:p>
      </dgm:t>
    </dgm:pt>
    <dgm:pt modelId="{A4EABFCA-EBBC-4E90-A041-AD2DE426464E}" type="parTrans" cxnId="{D18B6191-65A4-480B-8504-7E9C6659B65E}">
      <dgm:prSet/>
      <dgm:spPr/>
      <dgm:t>
        <a:bodyPr/>
        <a:lstStyle/>
        <a:p>
          <a:endParaRPr lang="en-US"/>
        </a:p>
      </dgm:t>
    </dgm:pt>
    <dgm:pt modelId="{29D22715-91A0-4890-B7E3-C2621F74D53D}" type="sibTrans" cxnId="{D18B6191-65A4-480B-8504-7E9C6659B65E}">
      <dgm:prSet/>
      <dgm:spPr/>
      <dgm:t>
        <a:bodyPr/>
        <a:lstStyle/>
        <a:p>
          <a:endParaRPr lang="en-US"/>
        </a:p>
      </dgm:t>
    </dgm:pt>
    <dgm:pt modelId="{0E88B80C-2E8F-47E4-9BCA-28C72B96BFD7}">
      <dgm:prSet custT="1"/>
      <dgm:spPr/>
      <dgm:t>
        <a:bodyPr/>
        <a:lstStyle/>
        <a:p>
          <a:r>
            <a:rPr lang="en-US" sz="2000" dirty="0"/>
            <a:t>Gather the subject matter experts</a:t>
          </a:r>
        </a:p>
      </dgm:t>
    </dgm:pt>
    <dgm:pt modelId="{79279B25-03AA-47C5-8BCA-2826BA7D5C08}" type="parTrans" cxnId="{3001410A-341D-4C02-B3CE-A0E6CA0FB04B}">
      <dgm:prSet/>
      <dgm:spPr/>
      <dgm:t>
        <a:bodyPr/>
        <a:lstStyle/>
        <a:p>
          <a:endParaRPr lang="en-US"/>
        </a:p>
      </dgm:t>
    </dgm:pt>
    <dgm:pt modelId="{BE39D143-4B87-430E-952A-4859110FDBD2}" type="sibTrans" cxnId="{3001410A-341D-4C02-B3CE-A0E6CA0FB04B}">
      <dgm:prSet/>
      <dgm:spPr/>
      <dgm:t>
        <a:bodyPr/>
        <a:lstStyle/>
        <a:p>
          <a:endParaRPr lang="en-US"/>
        </a:p>
      </dgm:t>
    </dgm:pt>
    <dgm:pt modelId="{E47C4C03-A907-4D6C-95E3-6FCC42363347}">
      <dgm:prSet custT="1"/>
      <dgm:spPr/>
      <dgm:t>
        <a:bodyPr/>
        <a:lstStyle/>
        <a:p>
          <a:r>
            <a:rPr lang="en-US" sz="2800"/>
            <a:t>Create</a:t>
          </a:r>
          <a:endParaRPr lang="en-US" sz="2800" dirty="0"/>
        </a:p>
      </dgm:t>
    </dgm:pt>
    <dgm:pt modelId="{4CE29190-F2FC-41BC-9395-16BC9DC95661}" type="parTrans" cxnId="{09801EFD-B162-4C95-9E21-B3C63505784B}">
      <dgm:prSet/>
      <dgm:spPr/>
      <dgm:t>
        <a:bodyPr/>
        <a:lstStyle/>
        <a:p>
          <a:endParaRPr lang="en-US"/>
        </a:p>
      </dgm:t>
    </dgm:pt>
    <dgm:pt modelId="{63AFB9E2-7118-438E-88C9-F7DD8E011F57}" type="sibTrans" cxnId="{09801EFD-B162-4C95-9E21-B3C63505784B}">
      <dgm:prSet/>
      <dgm:spPr/>
      <dgm:t>
        <a:bodyPr/>
        <a:lstStyle/>
        <a:p>
          <a:endParaRPr lang="en-US"/>
        </a:p>
      </dgm:t>
    </dgm:pt>
    <dgm:pt modelId="{B77CC8BE-116F-40DA-B704-0E9894666632}">
      <dgm:prSet custT="1"/>
      <dgm:spPr/>
      <dgm:t>
        <a:bodyPr/>
        <a:lstStyle/>
        <a:p>
          <a:r>
            <a:rPr lang="en-US" sz="2000"/>
            <a:t>Create a high-level process (Less than 10 steps)</a:t>
          </a:r>
          <a:endParaRPr lang="en-US" sz="2000" dirty="0"/>
        </a:p>
      </dgm:t>
    </dgm:pt>
    <dgm:pt modelId="{AB3D26B9-194F-4A24-A4BF-3FBBBB203DF3}" type="parTrans" cxnId="{7FC8C845-159C-4200-900B-6B4829E4DAC3}">
      <dgm:prSet/>
      <dgm:spPr/>
      <dgm:t>
        <a:bodyPr/>
        <a:lstStyle/>
        <a:p>
          <a:endParaRPr lang="en-US"/>
        </a:p>
      </dgm:t>
    </dgm:pt>
    <dgm:pt modelId="{4FEF8692-4866-4F08-AAFC-97F3108070CC}" type="sibTrans" cxnId="{7FC8C845-159C-4200-900B-6B4829E4DAC3}">
      <dgm:prSet/>
      <dgm:spPr/>
      <dgm:t>
        <a:bodyPr/>
        <a:lstStyle/>
        <a:p>
          <a:endParaRPr lang="en-US"/>
        </a:p>
      </dgm:t>
    </dgm:pt>
    <dgm:pt modelId="{430D9B95-3C55-45B9-AA3C-87D7444DDC9F}">
      <dgm:prSet custT="1"/>
      <dgm:spPr/>
      <dgm:t>
        <a:bodyPr/>
        <a:lstStyle/>
        <a:p>
          <a:r>
            <a:rPr lang="en-US" sz="2800"/>
            <a:t>Develop</a:t>
          </a:r>
          <a:endParaRPr lang="en-US" sz="2800" dirty="0"/>
        </a:p>
      </dgm:t>
    </dgm:pt>
    <dgm:pt modelId="{235AAEAE-C958-4EAA-B000-0A08C7480660}" type="parTrans" cxnId="{BA18B8C6-E540-4F2E-B305-811907FCB944}">
      <dgm:prSet/>
      <dgm:spPr/>
      <dgm:t>
        <a:bodyPr/>
        <a:lstStyle/>
        <a:p>
          <a:endParaRPr lang="en-US"/>
        </a:p>
      </dgm:t>
    </dgm:pt>
    <dgm:pt modelId="{0FFED3FE-75C2-432C-A9C9-15AFFCC2AC00}" type="sibTrans" cxnId="{BA18B8C6-E540-4F2E-B305-811907FCB944}">
      <dgm:prSet/>
      <dgm:spPr/>
      <dgm:t>
        <a:bodyPr/>
        <a:lstStyle/>
        <a:p>
          <a:endParaRPr lang="en-US"/>
        </a:p>
      </dgm:t>
    </dgm:pt>
    <dgm:pt modelId="{3E611B08-F6A6-4F31-B933-C885F0F6DD0A}">
      <dgm:prSet custT="1"/>
      <dgm:spPr/>
      <dgm:t>
        <a:bodyPr/>
        <a:lstStyle/>
        <a:p>
          <a:r>
            <a:rPr lang="en-US" sz="2000"/>
            <a:t>Develop a detailed process flow map of the </a:t>
          </a:r>
          <a:r>
            <a:rPr lang="en-US" sz="2000" b="1" u="sng"/>
            <a:t>ACTUAL</a:t>
          </a:r>
          <a:r>
            <a:rPr lang="en-US" sz="2000"/>
            <a:t> process (not as it should be)</a:t>
          </a:r>
          <a:endParaRPr lang="en-US" sz="2000" dirty="0"/>
        </a:p>
      </dgm:t>
    </dgm:pt>
    <dgm:pt modelId="{139A7BFE-4D83-4E6A-B7CE-A4E2F1B89E86}" type="parTrans" cxnId="{39B188CF-CEBE-4840-B4A6-5E317CB6E884}">
      <dgm:prSet/>
      <dgm:spPr/>
      <dgm:t>
        <a:bodyPr/>
        <a:lstStyle/>
        <a:p>
          <a:endParaRPr lang="en-US"/>
        </a:p>
      </dgm:t>
    </dgm:pt>
    <dgm:pt modelId="{7A206E21-6DB3-4A3A-9498-FED3B64F17D8}" type="sibTrans" cxnId="{39B188CF-CEBE-4840-B4A6-5E317CB6E884}">
      <dgm:prSet/>
      <dgm:spPr/>
      <dgm:t>
        <a:bodyPr/>
        <a:lstStyle/>
        <a:p>
          <a:endParaRPr lang="en-US"/>
        </a:p>
      </dgm:t>
    </dgm:pt>
    <dgm:pt modelId="{68301B19-9885-4405-8DDE-DA1C49BB678B}">
      <dgm:prSet custT="1"/>
      <dgm:spPr/>
      <dgm:t>
        <a:bodyPr/>
        <a:lstStyle/>
        <a:p>
          <a:r>
            <a:rPr lang="en-US" sz="2800"/>
            <a:t>Analyze</a:t>
          </a:r>
          <a:endParaRPr lang="en-US" sz="2800" dirty="0"/>
        </a:p>
      </dgm:t>
    </dgm:pt>
    <dgm:pt modelId="{CE62E2C0-D5AF-41A5-AF0B-139A691F3924}" type="parTrans" cxnId="{1B99B2E9-0955-4921-873C-E1E86EC1A64A}">
      <dgm:prSet/>
      <dgm:spPr/>
      <dgm:t>
        <a:bodyPr/>
        <a:lstStyle/>
        <a:p>
          <a:endParaRPr lang="en-US"/>
        </a:p>
      </dgm:t>
    </dgm:pt>
    <dgm:pt modelId="{EF57FF46-CC38-4C84-A2D5-36EBED514B18}" type="sibTrans" cxnId="{1B99B2E9-0955-4921-873C-E1E86EC1A64A}">
      <dgm:prSet/>
      <dgm:spPr/>
      <dgm:t>
        <a:bodyPr/>
        <a:lstStyle/>
        <a:p>
          <a:endParaRPr lang="en-US"/>
        </a:p>
      </dgm:t>
    </dgm:pt>
    <dgm:pt modelId="{CAFF0537-2C49-40B5-87E7-0C51C827E74F}">
      <dgm:prSet custT="1"/>
      <dgm:spPr/>
      <dgm:t>
        <a:bodyPr/>
        <a:lstStyle/>
        <a:p>
          <a:r>
            <a:rPr lang="en-US" sz="2000"/>
            <a:t>Analyze for accuracy and completeness</a:t>
          </a:r>
          <a:endParaRPr lang="en-US" sz="2000" dirty="0"/>
        </a:p>
      </dgm:t>
    </dgm:pt>
    <dgm:pt modelId="{3ECDE8BF-D871-4D8D-A8C9-34003EE77EA4}" type="parTrans" cxnId="{0429B20F-31BE-4E11-8B66-B93B9B4D998E}">
      <dgm:prSet/>
      <dgm:spPr/>
      <dgm:t>
        <a:bodyPr/>
        <a:lstStyle/>
        <a:p>
          <a:endParaRPr lang="en-US"/>
        </a:p>
      </dgm:t>
    </dgm:pt>
    <dgm:pt modelId="{0A1AA387-B961-4D42-87D5-9CBE14D5F495}" type="sibTrans" cxnId="{0429B20F-31BE-4E11-8B66-B93B9B4D998E}">
      <dgm:prSet/>
      <dgm:spPr/>
      <dgm:t>
        <a:bodyPr/>
        <a:lstStyle/>
        <a:p>
          <a:endParaRPr lang="en-US"/>
        </a:p>
      </dgm:t>
    </dgm:pt>
    <dgm:pt modelId="{12FB5878-D44B-45AA-BBCA-8366B2E8FF41}">
      <dgm:prSet custT="1"/>
      <dgm:spPr/>
      <dgm:t>
        <a:bodyPr/>
        <a:lstStyle/>
        <a:p>
          <a:r>
            <a:rPr lang="en-US" sz="2800"/>
            <a:t>Identify</a:t>
          </a:r>
          <a:endParaRPr lang="en-US" sz="2800" dirty="0"/>
        </a:p>
      </dgm:t>
    </dgm:pt>
    <dgm:pt modelId="{BA07242D-2216-4746-8D72-240839FA3C92}" type="parTrans" cxnId="{63EA8BA9-C2EC-41FF-BFEB-6E8E18B63E50}">
      <dgm:prSet/>
      <dgm:spPr/>
      <dgm:t>
        <a:bodyPr/>
        <a:lstStyle/>
        <a:p>
          <a:endParaRPr lang="en-US"/>
        </a:p>
      </dgm:t>
    </dgm:pt>
    <dgm:pt modelId="{FF7F5F88-1846-482E-8691-DC336B3DFD01}" type="sibTrans" cxnId="{63EA8BA9-C2EC-41FF-BFEB-6E8E18B63E50}">
      <dgm:prSet/>
      <dgm:spPr/>
      <dgm:t>
        <a:bodyPr/>
        <a:lstStyle/>
        <a:p>
          <a:endParaRPr lang="en-US"/>
        </a:p>
      </dgm:t>
    </dgm:pt>
    <dgm:pt modelId="{BC675D16-9E80-40D1-A0E6-A21CE5DD6365}">
      <dgm:prSet custT="1"/>
      <dgm:spPr/>
      <dgm:t>
        <a:bodyPr/>
        <a:lstStyle/>
        <a:p>
          <a:r>
            <a:rPr lang="en-US" sz="2000" dirty="0"/>
            <a:t>Identify areas for improvement</a:t>
          </a:r>
        </a:p>
      </dgm:t>
    </dgm:pt>
    <dgm:pt modelId="{1874639A-0A21-4FB2-837C-DD6814E16E6D}" type="parTrans" cxnId="{B567BC81-ECFD-43C5-88EF-48988D956F29}">
      <dgm:prSet/>
      <dgm:spPr/>
      <dgm:t>
        <a:bodyPr/>
        <a:lstStyle/>
        <a:p>
          <a:endParaRPr lang="en-US"/>
        </a:p>
      </dgm:t>
    </dgm:pt>
    <dgm:pt modelId="{C5519890-8815-47EE-8A57-FA64F5F9961F}" type="sibTrans" cxnId="{B567BC81-ECFD-43C5-88EF-48988D956F29}">
      <dgm:prSet/>
      <dgm:spPr/>
      <dgm:t>
        <a:bodyPr/>
        <a:lstStyle/>
        <a:p>
          <a:endParaRPr lang="en-US"/>
        </a:p>
      </dgm:t>
    </dgm:pt>
    <dgm:pt modelId="{CF31F461-A712-408C-B9B0-07A2CD33037A}" type="pres">
      <dgm:prSet presAssocID="{35F03F5E-7EA1-45E3-901C-02DFFF2563E7}" presName="Name0" presStyleCnt="0">
        <dgm:presLayoutVars>
          <dgm:dir/>
          <dgm:animLvl val="lvl"/>
          <dgm:resizeHandles val="exact"/>
        </dgm:presLayoutVars>
      </dgm:prSet>
      <dgm:spPr/>
    </dgm:pt>
    <dgm:pt modelId="{CAACC405-D5CC-43AF-BD7A-AB0B50CC944A}" type="pres">
      <dgm:prSet presAssocID="{12FB5878-D44B-45AA-BBCA-8366B2E8FF41}" presName="boxAndChildren" presStyleCnt="0"/>
      <dgm:spPr/>
    </dgm:pt>
    <dgm:pt modelId="{777E6272-E649-4BDE-999E-8DED2F761F34}" type="pres">
      <dgm:prSet presAssocID="{12FB5878-D44B-45AA-BBCA-8366B2E8FF41}" presName="parentTextBox" presStyleLbl="alignNode1" presStyleIdx="0" presStyleCnt="5"/>
      <dgm:spPr/>
    </dgm:pt>
    <dgm:pt modelId="{F22E471F-DBDE-4625-B730-EAD2AFD9315C}" type="pres">
      <dgm:prSet presAssocID="{12FB5878-D44B-45AA-BBCA-8366B2E8FF41}" presName="descendantBox" presStyleLbl="bgAccFollowNode1" presStyleIdx="0" presStyleCnt="5"/>
      <dgm:spPr/>
    </dgm:pt>
    <dgm:pt modelId="{92D1EFFE-52B3-46CD-BDD7-25CD8689512B}" type="pres">
      <dgm:prSet presAssocID="{EF57FF46-CC38-4C84-A2D5-36EBED514B18}" presName="sp" presStyleCnt="0"/>
      <dgm:spPr/>
    </dgm:pt>
    <dgm:pt modelId="{594508D6-EF7B-47E3-8664-49A1AA4F256F}" type="pres">
      <dgm:prSet presAssocID="{68301B19-9885-4405-8DDE-DA1C49BB678B}" presName="arrowAndChildren" presStyleCnt="0"/>
      <dgm:spPr/>
    </dgm:pt>
    <dgm:pt modelId="{8E5275B8-CA7F-41F5-AC18-CDD81800AF10}" type="pres">
      <dgm:prSet presAssocID="{68301B19-9885-4405-8DDE-DA1C49BB678B}" presName="parentTextArrow" presStyleLbl="node1" presStyleIdx="0" presStyleCnt="0"/>
      <dgm:spPr/>
    </dgm:pt>
    <dgm:pt modelId="{4353EAA4-5DC0-4AB3-BF26-C63EBD0BA3B5}" type="pres">
      <dgm:prSet presAssocID="{68301B19-9885-4405-8DDE-DA1C49BB678B}" presName="arrow" presStyleLbl="alignNode1" presStyleIdx="1" presStyleCnt="5"/>
      <dgm:spPr/>
    </dgm:pt>
    <dgm:pt modelId="{615BB62C-5D2F-491E-9787-BCB0EF7C6DF4}" type="pres">
      <dgm:prSet presAssocID="{68301B19-9885-4405-8DDE-DA1C49BB678B}" presName="descendantArrow" presStyleLbl="bgAccFollowNode1" presStyleIdx="1" presStyleCnt="5"/>
      <dgm:spPr/>
    </dgm:pt>
    <dgm:pt modelId="{11C7D541-DBEF-4AA5-BB84-FBA5CB41F04F}" type="pres">
      <dgm:prSet presAssocID="{0FFED3FE-75C2-432C-A9C9-15AFFCC2AC00}" presName="sp" presStyleCnt="0"/>
      <dgm:spPr/>
    </dgm:pt>
    <dgm:pt modelId="{0E631A23-F283-4614-BA6C-79FB6C5C5883}" type="pres">
      <dgm:prSet presAssocID="{430D9B95-3C55-45B9-AA3C-87D7444DDC9F}" presName="arrowAndChildren" presStyleCnt="0"/>
      <dgm:spPr/>
    </dgm:pt>
    <dgm:pt modelId="{C7FA63DD-713A-4C90-8A3C-775E8CD27C27}" type="pres">
      <dgm:prSet presAssocID="{430D9B95-3C55-45B9-AA3C-87D7444DDC9F}" presName="parentTextArrow" presStyleLbl="node1" presStyleIdx="0" presStyleCnt="0"/>
      <dgm:spPr/>
    </dgm:pt>
    <dgm:pt modelId="{3743B9A1-6D0E-46D0-8317-23CFD4DF964A}" type="pres">
      <dgm:prSet presAssocID="{430D9B95-3C55-45B9-AA3C-87D7444DDC9F}" presName="arrow" presStyleLbl="alignNode1" presStyleIdx="2" presStyleCnt="5"/>
      <dgm:spPr/>
    </dgm:pt>
    <dgm:pt modelId="{312F8209-BE75-49D8-85AA-2DEB909230B8}" type="pres">
      <dgm:prSet presAssocID="{430D9B95-3C55-45B9-AA3C-87D7444DDC9F}" presName="descendantArrow" presStyleLbl="bgAccFollowNode1" presStyleIdx="2" presStyleCnt="5"/>
      <dgm:spPr/>
    </dgm:pt>
    <dgm:pt modelId="{314C4821-4AB2-4DAE-A7C4-084CE7E853B9}" type="pres">
      <dgm:prSet presAssocID="{63AFB9E2-7118-438E-88C9-F7DD8E011F57}" presName="sp" presStyleCnt="0"/>
      <dgm:spPr/>
    </dgm:pt>
    <dgm:pt modelId="{12073B41-0869-4005-8B9D-7914223599B3}" type="pres">
      <dgm:prSet presAssocID="{E47C4C03-A907-4D6C-95E3-6FCC42363347}" presName="arrowAndChildren" presStyleCnt="0"/>
      <dgm:spPr/>
    </dgm:pt>
    <dgm:pt modelId="{5F89E2DB-4DCE-443A-A7AC-00A7701020FF}" type="pres">
      <dgm:prSet presAssocID="{E47C4C03-A907-4D6C-95E3-6FCC42363347}" presName="parentTextArrow" presStyleLbl="node1" presStyleIdx="0" presStyleCnt="0"/>
      <dgm:spPr/>
    </dgm:pt>
    <dgm:pt modelId="{B0FBE4D0-1CF0-4DB4-80AF-E3B919E1F97D}" type="pres">
      <dgm:prSet presAssocID="{E47C4C03-A907-4D6C-95E3-6FCC42363347}" presName="arrow" presStyleLbl="alignNode1" presStyleIdx="3" presStyleCnt="5"/>
      <dgm:spPr/>
    </dgm:pt>
    <dgm:pt modelId="{85D13991-D186-47E5-BA5D-77AFCB62AEDB}" type="pres">
      <dgm:prSet presAssocID="{E47C4C03-A907-4D6C-95E3-6FCC42363347}" presName="descendantArrow" presStyleLbl="bgAccFollowNode1" presStyleIdx="3" presStyleCnt="5"/>
      <dgm:spPr/>
    </dgm:pt>
    <dgm:pt modelId="{4D922DF8-CF31-4A35-8216-8E41B24D722A}" type="pres">
      <dgm:prSet presAssocID="{29D22715-91A0-4890-B7E3-C2621F74D53D}" presName="sp" presStyleCnt="0"/>
      <dgm:spPr/>
    </dgm:pt>
    <dgm:pt modelId="{CFB36AEE-60E4-43F3-A696-14CD79CE0C4E}" type="pres">
      <dgm:prSet presAssocID="{1B69F9AF-2FEF-481A-9BE7-2687E31EE7D9}" presName="arrowAndChildren" presStyleCnt="0"/>
      <dgm:spPr/>
    </dgm:pt>
    <dgm:pt modelId="{EAACC7F6-1729-481E-8B48-0BCB68BAE5ED}" type="pres">
      <dgm:prSet presAssocID="{1B69F9AF-2FEF-481A-9BE7-2687E31EE7D9}" presName="parentTextArrow" presStyleLbl="node1" presStyleIdx="0" presStyleCnt="0"/>
      <dgm:spPr/>
    </dgm:pt>
    <dgm:pt modelId="{1F64808B-4765-4B37-8F62-A86FBFF41301}" type="pres">
      <dgm:prSet presAssocID="{1B69F9AF-2FEF-481A-9BE7-2687E31EE7D9}" presName="arrow" presStyleLbl="alignNode1" presStyleIdx="4" presStyleCnt="5"/>
      <dgm:spPr/>
    </dgm:pt>
    <dgm:pt modelId="{4B15F825-7293-4D67-81E1-E829B64A6114}" type="pres">
      <dgm:prSet presAssocID="{1B69F9AF-2FEF-481A-9BE7-2687E31EE7D9}" presName="descendantArrow" presStyleLbl="bgAccFollowNode1" presStyleIdx="4" presStyleCnt="5" custLinFactNeighborX="-72" custLinFactNeighborY="7981"/>
      <dgm:spPr/>
    </dgm:pt>
  </dgm:ptLst>
  <dgm:cxnLst>
    <dgm:cxn modelId="{3001410A-341D-4C02-B3CE-A0E6CA0FB04B}" srcId="{1B69F9AF-2FEF-481A-9BE7-2687E31EE7D9}" destId="{0E88B80C-2E8F-47E4-9BCA-28C72B96BFD7}" srcOrd="0" destOrd="0" parTransId="{79279B25-03AA-47C5-8BCA-2826BA7D5C08}" sibTransId="{BE39D143-4B87-430E-952A-4859110FDBD2}"/>
    <dgm:cxn modelId="{0429B20F-31BE-4E11-8B66-B93B9B4D998E}" srcId="{68301B19-9885-4405-8DDE-DA1C49BB678B}" destId="{CAFF0537-2C49-40B5-87E7-0C51C827E74F}" srcOrd="0" destOrd="0" parTransId="{3ECDE8BF-D871-4D8D-A8C9-34003EE77EA4}" sibTransId="{0A1AA387-B961-4D42-87D5-9CBE14D5F495}"/>
    <dgm:cxn modelId="{63529719-5657-405D-B9F2-D411BD305284}" type="presOf" srcId="{BC675D16-9E80-40D1-A0E6-A21CE5DD6365}" destId="{F22E471F-DBDE-4625-B730-EAD2AFD9315C}" srcOrd="0" destOrd="0" presId="urn:microsoft.com/office/officeart/2016/7/layout/VerticalDownArrowProcess"/>
    <dgm:cxn modelId="{BFE7A12B-4589-4A0F-9D55-E3BB673A5781}" type="presOf" srcId="{B77CC8BE-116F-40DA-B704-0E9894666632}" destId="{85D13991-D186-47E5-BA5D-77AFCB62AEDB}" srcOrd="0" destOrd="0" presId="urn:microsoft.com/office/officeart/2016/7/layout/VerticalDownArrowProcess"/>
    <dgm:cxn modelId="{A9644B32-1066-40FE-8B0B-1DD260CD1634}" type="presOf" srcId="{E47C4C03-A907-4D6C-95E3-6FCC42363347}" destId="{5F89E2DB-4DCE-443A-A7AC-00A7701020FF}" srcOrd="0" destOrd="0" presId="urn:microsoft.com/office/officeart/2016/7/layout/VerticalDownArrowProcess"/>
    <dgm:cxn modelId="{D5AD6B43-7D77-4007-B5EE-F029240ADBD9}" type="presOf" srcId="{35F03F5E-7EA1-45E3-901C-02DFFF2563E7}" destId="{CF31F461-A712-408C-B9B0-07A2CD33037A}" srcOrd="0" destOrd="0" presId="urn:microsoft.com/office/officeart/2016/7/layout/VerticalDownArrowProcess"/>
    <dgm:cxn modelId="{7FC8C845-159C-4200-900B-6B4829E4DAC3}" srcId="{E47C4C03-A907-4D6C-95E3-6FCC42363347}" destId="{B77CC8BE-116F-40DA-B704-0E9894666632}" srcOrd="0" destOrd="0" parTransId="{AB3D26B9-194F-4A24-A4BF-3FBBBB203DF3}" sibTransId="{4FEF8692-4866-4F08-AAFC-97F3108070CC}"/>
    <dgm:cxn modelId="{A3576357-1017-43D3-87D8-159916600BD6}" type="presOf" srcId="{68301B19-9885-4405-8DDE-DA1C49BB678B}" destId="{4353EAA4-5DC0-4AB3-BF26-C63EBD0BA3B5}" srcOrd="1" destOrd="0" presId="urn:microsoft.com/office/officeart/2016/7/layout/VerticalDownArrowProcess"/>
    <dgm:cxn modelId="{A38EB35C-C13E-465C-AC5D-AF4047915F31}" type="presOf" srcId="{68301B19-9885-4405-8DDE-DA1C49BB678B}" destId="{8E5275B8-CA7F-41F5-AC18-CDD81800AF10}" srcOrd="0" destOrd="0" presId="urn:microsoft.com/office/officeart/2016/7/layout/VerticalDownArrowProcess"/>
    <dgm:cxn modelId="{184D1878-CEEC-4118-9DA9-C568024EEDF7}" type="presOf" srcId="{0E88B80C-2E8F-47E4-9BCA-28C72B96BFD7}" destId="{4B15F825-7293-4D67-81E1-E829B64A6114}" srcOrd="0" destOrd="0" presId="urn:microsoft.com/office/officeart/2016/7/layout/VerticalDownArrowProcess"/>
    <dgm:cxn modelId="{B567BC81-ECFD-43C5-88EF-48988D956F29}" srcId="{12FB5878-D44B-45AA-BBCA-8366B2E8FF41}" destId="{BC675D16-9E80-40D1-A0E6-A21CE5DD6365}" srcOrd="0" destOrd="0" parTransId="{1874639A-0A21-4FB2-837C-DD6814E16E6D}" sibTransId="{C5519890-8815-47EE-8A57-FA64F5F9961F}"/>
    <dgm:cxn modelId="{D18B6191-65A4-480B-8504-7E9C6659B65E}" srcId="{35F03F5E-7EA1-45E3-901C-02DFFF2563E7}" destId="{1B69F9AF-2FEF-481A-9BE7-2687E31EE7D9}" srcOrd="0" destOrd="0" parTransId="{A4EABFCA-EBBC-4E90-A041-AD2DE426464E}" sibTransId="{29D22715-91A0-4890-B7E3-C2621F74D53D}"/>
    <dgm:cxn modelId="{0E01FEA8-43A3-404F-B0F8-1C4EBFC08AFD}" type="presOf" srcId="{CAFF0537-2C49-40B5-87E7-0C51C827E74F}" destId="{615BB62C-5D2F-491E-9787-BCB0EF7C6DF4}" srcOrd="0" destOrd="0" presId="urn:microsoft.com/office/officeart/2016/7/layout/VerticalDownArrowProcess"/>
    <dgm:cxn modelId="{63EA8BA9-C2EC-41FF-BFEB-6E8E18B63E50}" srcId="{35F03F5E-7EA1-45E3-901C-02DFFF2563E7}" destId="{12FB5878-D44B-45AA-BBCA-8366B2E8FF41}" srcOrd="4" destOrd="0" parTransId="{BA07242D-2216-4746-8D72-240839FA3C92}" sibTransId="{FF7F5F88-1846-482E-8691-DC336B3DFD01}"/>
    <dgm:cxn modelId="{DABA30BA-8EE5-4764-9FDE-20E5197F9FEC}" type="presOf" srcId="{12FB5878-D44B-45AA-BBCA-8366B2E8FF41}" destId="{777E6272-E649-4BDE-999E-8DED2F761F34}" srcOrd="0" destOrd="0" presId="urn:microsoft.com/office/officeart/2016/7/layout/VerticalDownArrowProcess"/>
    <dgm:cxn modelId="{4D1BF6C1-37F5-4F3A-A644-0E15B59CA0DF}" type="presOf" srcId="{430D9B95-3C55-45B9-AA3C-87D7444DDC9F}" destId="{3743B9A1-6D0E-46D0-8317-23CFD4DF964A}" srcOrd="1" destOrd="0" presId="urn:microsoft.com/office/officeart/2016/7/layout/VerticalDownArrowProcess"/>
    <dgm:cxn modelId="{41E834C2-D05B-4582-AC39-70F7AFA512C0}" type="presOf" srcId="{1B69F9AF-2FEF-481A-9BE7-2687E31EE7D9}" destId="{EAACC7F6-1729-481E-8B48-0BCB68BAE5ED}" srcOrd="0" destOrd="0" presId="urn:microsoft.com/office/officeart/2016/7/layout/VerticalDownArrowProcess"/>
    <dgm:cxn modelId="{BA18B8C6-E540-4F2E-B305-811907FCB944}" srcId="{35F03F5E-7EA1-45E3-901C-02DFFF2563E7}" destId="{430D9B95-3C55-45B9-AA3C-87D7444DDC9F}" srcOrd="2" destOrd="0" parTransId="{235AAEAE-C958-4EAA-B000-0A08C7480660}" sibTransId="{0FFED3FE-75C2-432C-A9C9-15AFFCC2AC00}"/>
    <dgm:cxn modelId="{F07B68C7-86C7-4F1A-9797-CFA6EF262A8F}" type="presOf" srcId="{3E611B08-F6A6-4F31-B933-C885F0F6DD0A}" destId="{312F8209-BE75-49D8-85AA-2DEB909230B8}" srcOrd="0" destOrd="0" presId="urn:microsoft.com/office/officeart/2016/7/layout/VerticalDownArrowProcess"/>
    <dgm:cxn modelId="{AEE5B6CD-E5ED-4E60-A448-5C40957268FB}" type="presOf" srcId="{430D9B95-3C55-45B9-AA3C-87D7444DDC9F}" destId="{C7FA63DD-713A-4C90-8A3C-775E8CD27C27}" srcOrd="0" destOrd="0" presId="urn:microsoft.com/office/officeart/2016/7/layout/VerticalDownArrowProcess"/>
    <dgm:cxn modelId="{F75B19CF-4A10-4A1B-8192-0B4D76A90BCD}" type="presOf" srcId="{1B69F9AF-2FEF-481A-9BE7-2687E31EE7D9}" destId="{1F64808B-4765-4B37-8F62-A86FBFF41301}" srcOrd="1" destOrd="0" presId="urn:microsoft.com/office/officeart/2016/7/layout/VerticalDownArrowProcess"/>
    <dgm:cxn modelId="{39B188CF-CEBE-4840-B4A6-5E317CB6E884}" srcId="{430D9B95-3C55-45B9-AA3C-87D7444DDC9F}" destId="{3E611B08-F6A6-4F31-B933-C885F0F6DD0A}" srcOrd="0" destOrd="0" parTransId="{139A7BFE-4D83-4E6A-B7CE-A4E2F1B89E86}" sibTransId="{7A206E21-6DB3-4A3A-9498-FED3B64F17D8}"/>
    <dgm:cxn modelId="{1B99B2E9-0955-4921-873C-E1E86EC1A64A}" srcId="{35F03F5E-7EA1-45E3-901C-02DFFF2563E7}" destId="{68301B19-9885-4405-8DDE-DA1C49BB678B}" srcOrd="3" destOrd="0" parTransId="{CE62E2C0-D5AF-41A5-AF0B-139A691F3924}" sibTransId="{EF57FF46-CC38-4C84-A2D5-36EBED514B18}"/>
    <dgm:cxn modelId="{9445CEF1-0282-4B86-BFEB-7D1ACB200FFB}" type="presOf" srcId="{E47C4C03-A907-4D6C-95E3-6FCC42363347}" destId="{B0FBE4D0-1CF0-4DB4-80AF-E3B919E1F97D}" srcOrd="1" destOrd="0" presId="urn:microsoft.com/office/officeart/2016/7/layout/VerticalDownArrowProcess"/>
    <dgm:cxn modelId="{09801EFD-B162-4C95-9E21-B3C63505784B}" srcId="{35F03F5E-7EA1-45E3-901C-02DFFF2563E7}" destId="{E47C4C03-A907-4D6C-95E3-6FCC42363347}" srcOrd="1" destOrd="0" parTransId="{4CE29190-F2FC-41BC-9395-16BC9DC95661}" sibTransId="{63AFB9E2-7118-438E-88C9-F7DD8E011F57}"/>
    <dgm:cxn modelId="{50E35DFE-1FD1-416C-8755-C7B375120B38}" type="presParOf" srcId="{CF31F461-A712-408C-B9B0-07A2CD33037A}" destId="{CAACC405-D5CC-43AF-BD7A-AB0B50CC944A}" srcOrd="0" destOrd="0" presId="urn:microsoft.com/office/officeart/2016/7/layout/VerticalDownArrowProcess"/>
    <dgm:cxn modelId="{65E6FCAD-ABB3-4DE6-AF79-C087954F9811}" type="presParOf" srcId="{CAACC405-D5CC-43AF-BD7A-AB0B50CC944A}" destId="{777E6272-E649-4BDE-999E-8DED2F761F34}" srcOrd="0" destOrd="0" presId="urn:microsoft.com/office/officeart/2016/7/layout/VerticalDownArrowProcess"/>
    <dgm:cxn modelId="{757120D9-029A-4190-97B2-E5AC67059D30}" type="presParOf" srcId="{CAACC405-D5CC-43AF-BD7A-AB0B50CC944A}" destId="{F22E471F-DBDE-4625-B730-EAD2AFD9315C}" srcOrd="1" destOrd="0" presId="urn:microsoft.com/office/officeart/2016/7/layout/VerticalDownArrowProcess"/>
    <dgm:cxn modelId="{D62826CE-F859-4D36-89C8-28DE225BA095}" type="presParOf" srcId="{CF31F461-A712-408C-B9B0-07A2CD33037A}" destId="{92D1EFFE-52B3-46CD-BDD7-25CD8689512B}" srcOrd="1" destOrd="0" presId="urn:microsoft.com/office/officeart/2016/7/layout/VerticalDownArrowProcess"/>
    <dgm:cxn modelId="{71EAD132-87AC-45F5-8653-471871866748}" type="presParOf" srcId="{CF31F461-A712-408C-B9B0-07A2CD33037A}" destId="{594508D6-EF7B-47E3-8664-49A1AA4F256F}" srcOrd="2" destOrd="0" presId="urn:microsoft.com/office/officeart/2016/7/layout/VerticalDownArrowProcess"/>
    <dgm:cxn modelId="{7C296252-B0B1-4597-A40E-AC29E8F76B1A}" type="presParOf" srcId="{594508D6-EF7B-47E3-8664-49A1AA4F256F}" destId="{8E5275B8-CA7F-41F5-AC18-CDD81800AF10}" srcOrd="0" destOrd="0" presId="urn:microsoft.com/office/officeart/2016/7/layout/VerticalDownArrowProcess"/>
    <dgm:cxn modelId="{CEAED008-1AD4-4A8B-9BF6-111B0E1D303F}" type="presParOf" srcId="{594508D6-EF7B-47E3-8664-49A1AA4F256F}" destId="{4353EAA4-5DC0-4AB3-BF26-C63EBD0BA3B5}" srcOrd="1" destOrd="0" presId="urn:microsoft.com/office/officeart/2016/7/layout/VerticalDownArrowProcess"/>
    <dgm:cxn modelId="{65F41DE9-88D9-43D6-AA0E-F171C6CE026F}" type="presParOf" srcId="{594508D6-EF7B-47E3-8664-49A1AA4F256F}" destId="{615BB62C-5D2F-491E-9787-BCB0EF7C6DF4}" srcOrd="2" destOrd="0" presId="urn:microsoft.com/office/officeart/2016/7/layout/VerticalDownArrowProcess"/>
    <dgm:cxn modelId="{A6DD278F-3DE4-4F28-B5DE-799C26AD414D}" type="presParOf" srcId="{CF31F461-A712-408C-B9B0-07A2CD33037A}" destId="{11C7D541-DBEF-4AA5-BB84-FBA5CB41F04F}" srcOrd="3" destOrd="0" presId="urn:microsoft.com/office/officeart/2016/7/layout/VerticalDownArrowProcess"/>
    <dgm:cxn modelId="{AABC715A-3696-426E-86C1-EC396B16A7E9}" type="presParOf" srcId="{CF31F461-A712-408C-B9B0-07A2CD33037A}" destId="{0E631A23-F283-4614-BA6C-79FB6C5C5883}" srcOrd="4" destOrd="0" presId="urn:microsoft.com/office/officeart/2016/7/layout/VerticalDownArrowProcess"/>
    <dgm:cxn modelId="{D590E23C-E902-43D4-A7E9-6EFB61355826}" type="presParOf" srcId="{0E631A23-F283-4614-BA6C-79FB6C5C5883}" destId="{C7FA63DD-713A-4C90-8A3C-775E8CD27C27}" srcOrd="0" destOrd="0" presId="urn:microsoft.com/office/officeart/2016/7/layout/VerticalDownArrowProcess"/>
    <dgm:cxn modelId="{0DA0CFE6-18DE-4490-95C7-084A0F40A969}" type="presParOf" srcId="{0E631A23-F283-4614-BA6C-79FB6C5C5883}" destId="{3743B9A1-6D0E-46D0-8317-23CFD4DF964A}" srcOrd="1" destOrd="0" presId="urn:microsoft.com/office/officeart/2016/7/layout/VerticalDownArrowProcess"/>
    <dgm:cxn modelId="{D5825943-FB05-41D3-82A2-F2AED4970D08}" type="presParOf" srcId="{0E631A23-F283-4614-BA6C-79FB6C5C5883}" destId="{312F8209-BE75-49D8-85AA-2DEB909230B8}" srcOrd="2" destOrd="0" presId="urn:microsoft.com/office/officeart/2016/7/layout/VerticalDownArrowProcess"/>
    <dgm:cxn modelId="{1A5E8D35-7859-400D-99CF-402751EB99CE}" type="presParOf" srcId="{CF31F461-A712-408C-B9B0-07A2CD33037A}" destId="{314C4821-4AB2-4DAE-A7C4-084CE7E853B9}" srcOrd="5" destOrd="0" presId="urn:microsoft.com/office/officeart/2016/7/layout/VerticalDownArrowProcess"/>
    <dgm:cxn modelId="{408D2677-ECE7-4C7D-818A-62A2A7704112}" type="presParOf" srcId="{CF31F461-A712-408C-B9B0-07A2CD33037A}" destId="{12073B41-0869-4005-8B9D-7914223599B3}" srcOrd="6" destOrd="0" presId="urn:microsoft.com/office/officeart/2016/7/layout/VerticalDownArrowProcess"/>
    <dgm:cxn modelId="{F85647DB-3760-4777-9DA1-1098D24E055F}" type="presParOf" srcId="{12073B41-0869-4005-8B9D-7914223599B3}" destId="{5F89E2DB-4DCE-443A-A7AC-00A7701020FF}" srcOrd="0" destOrd="0" presId="urn:microsoft.com/office/officeart/2016/7/layout/VerticalDownArrowProcess"/>
    <dgm:cxn modelId="{2F1F893B-2157-4746-9DCD-B3396FA4B143}" type="presParOf" srcId="{12073B41-0869-4005-8B9D-7914223599B3}" destId="{B0FBE4D0-1CF0-4DB4-80AF-E3B919E1F97D}" srcOrd="1" destOrd="0" presId="urn:microsoft.com/office/officeart/2016/7/layout/VerticalDownArrowProcess"/>
    <dgm:cxn modelId="{540F455E-919E-4BFC-8EE6-E1BF5BD7ACE3}" type="presParOf" srcId="{12073B41-0869-4005-8B9D-7914223599B3}" destId="{85D13991-D186-47E5-BA5D-77AFCB62AEDB}" srcOrd="2" destOrd="0" presId="urn:microsoft.com/office/officeart/2016/7/layout/VerticalDownArrowProcess"/>
    <dgm:cxn modelId="{F4D892CA-0250-43F3-92E4-F791FBA16D12}" type="presParOf" srcId="{CF31F461-A712-408C-B9B0-07A2CD33037A}" destId="{4D922DF8-CF31-4A35-8216-8E41B24D722A}" srcOrd="7" destOrd="0" presId="urn:microsoft.com/office/officeart/2016/7/layout/VerticalDownArrowProcess"/>
    <dgm:cxn modelId="{68B27952-DC1A-4EDA-9CFC-B2CAA9B98174}" type="presParOf" srcId="{CF31F461-A712-408C-B9B0-07A2CD33037A}" destId="{CFB36AEE-60E4-43F3-A696-14CD79CE0C4E}" srcOrd="8" destOrd="0" presId="urn:microsoft.com/office/officeart/2016/7/layout/VerticalDownArrowProcess"/>
    <dgm:cxn modelId="{D79A7128-D29D-4ACE-A16A-3DD1ED8B8A3D}" type="presParOf" srcId="{CFB36AEE-60E4-43F3-A696-14CD79CE0C4E}" destId="{EAACC7F6-1729-481E-8B48-0BCB68BAE5ED}" srcOrd="0" destOrd="0" presId="urn:microsoft.com/office/officeart/2016/7/layout/VerticalDownArrowProcess"/>
    <dgm:cxn modelId="{ACB24106-DB15-4F65-A8DB-9D2A971101C5}" type="presParOf" srcId="{CFB36AEE-60E4-43F3-A696-14CD79CE0C4E}" destId="{1F64808B-4765-4B37-8F62-A86FBFF41301}" srcOrd="1" destOrd="0" presId="urn:microsoft.com/office/officeart/2016/7/layout/VerticalDownArrowProcess"/>
    <dgm:cxn modelId="{DEC5F365-EC8D-4339-B00B-120B6E3FB326}" type="presParOf" srcId="{CFB36AEE-60E4-43F3-A696-14CD79CE0C4E}" destId="{4B15F825-7293-4D67-81E1-E829B64A6114}" srcOrd="2" destOrd="0" presId="urn:microsoft.com/office/officeart/2016/7/layout/VerticalDown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B038F-190A-4008-A8C8-862A7663E829}">
      <dsp:nvSpPr>
        <dsp:cNvPr id="0" name=""/>
        <dsp:cNvSpPr/>
      </dsp:nvSpPr>
      <dsp:spPr>
        <a:xfrm>
          <a:off x="295" y="518739"/>
          <a:ext cx="823921" cy="82392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41E084E-EA8D-4E24-AE62-3FD4618DA19C}">
      <dsp:nvSpPr>
        <dsp:cNvPr id="0" name=""/>
        <dsp:cNvSpPr/>
      </dsp:nvSpPr>
      <dsp:spPr>
        <a:xfrm>
          <a:off x="295" y="1485157"/>
          <a:ext cx="2354062" cy="4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dirty="0"/>
            <a:t>More of the Same</a:t>
          </a:r>
        </a:p>
      </dsp:txBody>
      <dsp:txXfrm>
        <a:off x="295" y="1485157"/>
        <a:ext cx="2354062" cy="430352"/>
      </dsp:txXfrm>
    </dsp:sp>
    <dsp:sp modelId="{AEE5B27C-0C54-4DD6-9C5D-5D7561F80A3F}">
      <dsp:nvSpPr>
        <dsp:cNvPr id="0" name=""/>
        <dsp:cNvSpPr/>
      </dsp:nvSpPr>
      <dsp:spPr>
        <a:xfrm>
          <a:off x="295" y="1981786"/>
          <a:ext cx="2354062" cy="185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t>People</a:t>
          </a:r>
        </a:p>
        <a:p>
          <a:pPr marL="0" lvl="0" indent="0" algn="l" defTabSz="889000">
            <a:lnSpc>
              <a:spcPct val="100000"/>
            </a:lnSpc>
            <a:spcBef>
              <a:spcPct val="0"/>
            </a:spcBef>
            <a:spcAft>
              <a:spcPct val="35000"/>
            </a:spcAft>
            <a:buNone/>
          </a:pPr>
          <a:r>
            <a:rPr lang="en-US" sz="2000" kern="1200" dirty="0"/>
            <a:t>Money</a:t>
          </a:r>
        </a:p>
        <a:p>
          <a:pPr marL="0" lvl="0" indent="0" algn="l" defTabSz="889000">
            <a:lnSpc>
              <a:spcPct val="100000"/>
            </a:lnSpc>
            <a:spcBef>
              <a:spcPct val="0"/>
            </a:spcBef>
            <a:spcAft>
              <a:spcPct val="35000"/>
            </a:spcAft>
            <a:buNone/>
          </a:pPr>
          <a:r>
            <a:rPr lang="en-US" sz="2000" kern="1200" dirty="0"/>
            <a:t>Time</a:t>
          </a:r>
        </a:p>
        <a:p>
          <a:pPr marL="0" lvl="0" indent="0" algn="l" defTabSz="889000">
            <a:lnSpc>
              <a:spcPct val="100000"/>
            </a:lnSpc>
            <a:spcBef>
              <a:spcPct val="0"/>
            </a:spcBef>
            <a:spcAft>
              <a:spcPct val="35000"/>
            </a:spcAft>
            <a:buNone/>
          </a:pPr>
          <a:r>
            <a:rPr lang="en-US" sz="2000" kern="1200" dirty="0"/>
            <a:t>Exhortations to work harder</a:t>
          </a:r>
        </a:p>
      </dsp:txBody>
      <dsp:txXfrm>
        <a:off x="295" y="1981786"/>
        <a:ext cx="2354062" cy="1850811"/>
      </dsp:txXfrm>
    </dsp:sp>
    <dsp:sp modelId="{673B8C9D-E5A8-4A57-AFDD-92A09B1C97D8}">
      <dsp:nvSpPr>
        <dsp:cNvPr id="0" name=""/>
        <dsp:cNvSpPr/>
      </dsp:nvSpPr>
      <dsp:spPr>
        <a:xfrm>
          <a:off x="2766318" y="518739"/>
          <a:ext cx="823921" cy="82392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290A707-754A-46E4-85B3-77710BF8F5B4}">
      <dsp:nvSpPr>
        <dsp:cNvPr id="0" name=""/>
        <dsp:cNvSpPr/>
      </dsp:nvSpPr>
      <dsp:spPr>
        <a:xfrm>
          <a:off x="2766318" y="1485157"/>
          <a:ext cx="2354062" cy="4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dirty="0"/>
            <a:t>Inspection</a:t>
          </a:r>
        </a:p>
      </dsp:txBody>
      <dsp:txXfrm>
        <a:off x="2766318" y="1485157"/>
        <a:ext cx="2354062" cy="430352"/>
      </dsp:txXfrm>
    </dsp:sp>
    <dsp:sp modelId="{0AAC0DAA-A287-4192-AF36-4B98052C2CF0}">
      <dsp:nvSpPr>
        <dsp:cNvPr id="0" name=""/>
        <dsp:cNvSpPr/>
      </dsp:nvSpPr>
      <dsp:spPr>
        <a:xfrm>
          <a:off x="2766318" y="1981786"/>
          <a:ext cx="2354062" cy="185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t>Doesn’t alter the way the work is accomplished</a:t>
          </a:r>
        </a:p>
      </dsp:txBody>
      <dsp:txXfrm>
        <a:off x="2766318" y="1981786"/>
        <a:ext cx="2354062" cy="1850811"/>
      </dsp:txXfrm>
    </dsp:sp>
    <dsp:sp modelId="{849B8A7B-59FE-4CE3-8A0F-CF1F5C286D05}">
      <dsp:nvSpPr>
        <dsp:cNvPr id="0" name=""/>
        <dsp:cNvSpPr/>
      </dsp:nvSpPr>
      <dsp:spPr>
        <a:xfrm>
          <a:off x="5532342" y="518739"/>
          <a:ext cx="823921" cy="823921"/>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5B19C2E-401E-4811-871C-2A11B1D7617E}">
      <dsp:nvSpPr>
        <dsp:cNvPr id="0" name=""/>
        <dsp:cNvSpPr/>
      </dsp:nvSpPr>
      <dsp:spPr>
        <a:xfrm>
          <a:off x="5532342" y="1485157"/>
          <a:ext cx="2354062" cy="4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dirty="0"/>
            <a:t>Utopia Syndrome</a:t>
          </a:r>
        </a:p>
      </dsp:txBody>
      <dsp:txXfrm>
        <a:off x="5532342" y="1485157"/>
        <a:ext cx="2354062" cy="430352"/>
      </dsp:txXfrm>
    </dsp:sp>
    <dsp:sp modelId="{FA954144-F0E5-4700-9004-6C145343AD46}">
      <dsp:nvSpPr>
        <dsp:cNvPr id="0" name=""/>
        <dsp:cNvSpPr/>
      </dsp:nvSpPr>
      <dsp:spPr>
        <a:xfrm>
          <a:off x="5532342" y="1981786"/>
          <a:ext cx="2354062" cy="185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t>The search for perfection</a:t>
          </a:r>
        </a:p>
        <a:p>
          <a:pPr marL="228600" lvl="1" indent="-228600" algn="l" defTabSz="889000">
            <a:lnSpc>
              <a:spcPct val="90000"/>
            </a:lnSpc>
            <a:spcBef>
              <a:spcPct val="0"/>
            </a:spcBef>
            <a:spcAft>
              <a:spcPct val="15000"/>
            </a:spcAft>
            <a:buChar char="•"/>
          </a:pPr>
          <a:r>
            <a:rPr lang="en-US" sz="2000" kern="1200" dirty="0"/>
            <a:t>Action paralysis</a:t>
          </a:r>
        </a:p>
        <a:p>
          <a:pPr marL="228600" lvl="1" indent="-228600" algn="l" defTabSz="889000">
            <a:lnSpc>
              <a:spcPct val="90000"/>
            </a:lnSpc>
            <a:spcBef>
              <a:spcPct val="0"/>
            </a:spcBef>
            <a:spcAft>
              <a:spcPct val="15000"/>
            </a:spcAft>
            <a:buChar char="•"/>
          </a:pPr>
          <a:r>
            <a:rPr lang="en-US" sz="2000" kern="1200" dirty="0"/>
            <a:t>Motivated by fear of failure</a:t>
          </a:r>
        </a:p>
      </dsp:txBody>
      <dsp:txXfrm>
        <a:off x="5532342" y="1981786"/>
        <a:ext cx="2354062" cy="1850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A581A-772C-48ED-9D51-C8B4F11F4649}">
      <dsp:nvSpPr>
        <dsp:cNvPr id="0" name=""/>
        <dsp:cNvSpPr/>
      </dsp:nvSpPr>
      <dsp:spPr>
        <a:xfrm>
          <a:off x="5357" y="205382"/>
          <a:ext cx="1601390" cy="960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Inputs</a:t>
          </a:r>
        </a:p>
      </dsp:txBody>
      <dsp:txXfrm>
        <a:off x="33499" y="233524"/>
        <a:ext cx="1545106" cy="904550"/>
      </dsp:txXfrm>
    </dsp:sp>
    <dsp:sp modelId="{ED73AA3A-F444-4C59-862A-645A0C3AEE37}">
      <dsp:nvSpPr>
        <dsp:cNvPr id="0" name=""/>
        <dsp:cNvSpPr/>
      </dsp:nvSpPr>
      <dsp:spPr>
        <a:xfrm>
          <a:off x="1766887" y="487227"/>
          <a:ext cx="339494" cy="3971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1766887" y="566656"/>
        <a:ext cx="237646" cy="238286"/>
      </dsp:txXfrm>
    </dsp:sp>
    <dsp:sp modelId="{743FC1AA-24BA-4195-96BA-5911BE180F66}">
      <dsp:nvSpPr>
        <dsp:cNvPr id="0" name=""/>
        <dsp:cNvSpPr/>
      </dsp:nvSpPr>
      <dsp:spPr>
        <a:xfrm>
          <a:off x="2247304" y="205382"/>
          <a:ext cx="1601390" cy="960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Tasks</a:t>
          </a:r>
        </a:p>
      </dsp:txBody>
      <dsp:txXfrm>
        <a:off x="2275446" y="233524"/>
        <a:ext cx="1545106" cy="904550"/>
      </dsp:txXfrm>
    </dsp:sp>
    <dsp:sp modelId="{A63DF7D1-F8D5-49F6-AE09-10E577634150}">
      <dsp:nvSpPr>
        <dsp:cNvPr id="0" name=""/>
        <dsp:cNvSpPr/>
      </dsp:nvSpPr>
      <dsp:spPr>
        <a:xfrm>
          <a:off x="4008834" y="487227"/>
          <a:ext cx="339494" cy="3971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008834" y="566656"/>
        <a:ext cx="237646" cy="238286"/>
      </dsp:txXfrm>
    </dsp:sp>
    <dsp:sp modelId="{3781AACD-21BD-4DC8-AC7A-28465A84D82D}">
      <dsp:nvSpPr>
        <dsp:cNvPr id="0" name=""/>
        <dsp:cNvSpPr/>
      </dsp:nvSpPr>
      <dsp:spPr>
        <a:xfrm>
          <a:off x="4489251" y="205382"/>
          <a:ext cx="1601390" cy="9608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Outputs</a:t>
          </a:r>
        </a:p>
      </dsp:txBody>
      <dsp:txXfrm>
        <a:off x="4517393" y="233524"/>
        <a:ext cx="1545106" cy="904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E6272-E649-4BDE-999E-8DED2F761F34}">
      <dsp:nvSpPr>
        <dsp:cNvPr id="0" name=""/>
        <dsp:cNvSpPr/>
      </dsp:nvSpPr>
      <dsp:spPr>
        <a:xfrm>
          <a:off x="0" y="3420255"/>
          <a:ext cx="1920753" cy="56112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6604" tIns="199136" rIns="136604" bIns="199136" numCol="1" spcCol="1270" anchor="ctr" anchorCtr="0">
          <a:noAutofit/>
        </a:bodyPr>
        <a:lstStyle/>
        <a:p>
          <a:pPr marL="0" lvl="0" indent="0" algn="ctr" defTabSz="1244600">
            <a:lnSpc>
              <a:spcPct val="90000"/>
            </a:lnSpc>
            <a:spcBef>
              <a:spcPct val="0"/>
            </a:spcBef>
            <a:spcAft>
              <a:spcPct val="35000"/>
            </a:spcAft>
            <a:buNone/>
          </a:pPr>
          <a:r>
            <a:rPr lang="en-US" sz="2800" kern="1200"/>
            <a:t>Identify</a:t>
          </a:r>
          <a:endParaRPr lang="en-US" sz="2800" kern="1200" dirty="0"/>
        </a:p>
      </dsp:txBody>
      <dsp:txXfrm>
        <a:off x="0" y="3420255"/>
        <a:ext cx="1920753" cy="561121"/>
      </dsp:txXfrm>
    </dsp:sp>
    <dsp:sp modelId="{F22E471F-DBDE-4625-B730-EAD2AFD9315C}">
      <dsp:nvSpPr>
        <dsp:cNvPr id="0" name=""/>
        <dsp:cNvSpPr/>
      </dsp:nvSpPr>
      <dsp:spPr>
        <a:xfrm>
          <a:off x="1920752" y="3420255"/>
          <a:ext cx="5762259" cy="56112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886" tIns="254000" rIns="116886" bIns="254000" numCol="1" spcCol="1270" anchor="ctr" anchorCtr="0">
          <a:noAutofit/>
        </a:bodyPr>
        <a:lstStyle/>
        <a:p>
          <a:pPr marL="0" lvl="0" indent="0" algn="l" defTabSz="889000">
            <a:lnSpc>
              <a:spcPct val="90000"/>
            </a:lnSpc>
            <a:spcBef>
              <a:spcPct val="0"/>
            </a:spcBef>
            <a:spcAft>
              <a:spcPct val="35000"/>
            </a:spcAft>
            <a:buNone/>
          </a:pPr>
          <a:r>
            <a:rPr lang="en-US" sz="2000" kern="1200" dirty="0"/>
            <a:t>Identify areas for improvement</a:t>
          </a:r>
        </a:p>
      </dsp:txBody>
      <dsp:txXfrm>
        <a:off x="1920752" y="3420255"/>
        <a:ext cx="5762259" cy="561121"/>
      </dsp:txXfrm>
    </dsp:sp>
    <dsp:sp modelId="{4353EAA4-5DC0-4AB3-BF26-C63EBD0BA3B5}">
      <dsp:nvSpPr>
        <dsp:cNvPr id="0" name=""/>
        <dsp:cNvSpPr/>
      </dsp:nvSpPr>
      <dsp:spPr>
        <a:xfrm rot="10800000">
          <a:off x="0" y="2565667"/>
          <a:ext cx="1920753" cy="863004"/>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6604" tIns="199136" rIns="136604" bIns="199136" numCol="1" spcCol="1270" anchor="ctr" anchorCtr="0">
          <a:noAutofit/>
        </a:bodyPr>
        <a:lstStyle/>
        <a:p>
          <a:pPr marL="0" lvl="0" indent="0" algn="ctr" defTabSz="1244600">
            <a:lnSpc>
              <a:spcPct val="90000"/>
            </a:lnSpc>
            <a:spcBef>
              <a:spcPct val="0"/>
            </a:spcBef>
            <a:spcAft>
              <a:spcPct val="35000"/>
            </a:spcAft>
            <a:buNone/>
          </a:pPr>
          <a:r>
            <a:rPr lang="en-US" sz="2800" kern="1200"/>
            <a:t>Analyze</a:t>
          </a:r>
          <a:endParaRPr lang="en-US" sz="2800" kern="1200" dirty="0"/>
        </a:p>
      </dsp:txBody>
      <dsp:txXfrm rot="-10800000">
        <a:off x="0" y="2565667"/>
        <a:ext cx="1920753" cy="560953"/>
      </dsp:txXfrm>
    </dsp:sp>
    <dsp:sp modelId="{615BB62C-5D2F-491E-9787-BCB0EF7C6DF4}">
      <dsp:nvSpPr>
        <dsp:cNvPr id="0" name=""/>
        <dsp:cNvSpPr/>
      </dsp:nvSpPr>
      <dsp:spPr>
        <a:xfrm>
          <a:off x="1920752" y="2565667"/>
          <a:ext cx="5762259" cy="56095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886" tIns="254000" rIns="116886" bIns="254000" numCol="1" spcCol="1270" anchor="ctr" anchorCtr="0">
          <a:noAutofit/>
        </a:bodyPr>
        <a:lstStyle/>
        <a:p>
          <a:pPr marL="0" lvl="0" indent="0" algn="l" defTabSz="889000">
            <a:lnSpc>
              <a:spcPct val="90000"/>
            </a:lnSpc>
            <a:spcBef>
              <a:spcPct val="0"/>
            </a:spcBef>
            <a:spcAft>
              <a:spcPct val="35000"/>
            </a:spcAft>
            <a:buNone/>
          </a:pPr>
          <a:r>
            <a:rPr lang="en-US" sz="2000" kern="1200"/>
            <a:t>Analyze for accuracy and completeness</a:t>
          </a:r>
          <a:endParaRPr lang="en-US" sz="2000" kern="1200" dirty="0"/>
        </a:p>
      </dsp:txBody>
      <dsp:txXfrm>
        <a:off x="1920752" y="2565667"/>
        <a:ext cx="5762259" cy="560953"/>
      </dsp:txXfrm>
    </dsp:sp>
    <dsp:sp modelId="{3743B9A1-6D0E-46D0-8317-23CFD4DF964A}">
      <dsp:nvSpPr>
        <dsp:cNvPr id="0" name=""/>
        <dsp:cNvSpPr/>
      </dsp:nvSpPr>
      <dsp:spPr>
        <a:xfrm rot="10800000">
          <a:off x="0" y="1711079"/>
          <a:ext cx="1920753" cy="863004"/>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6604" tIns="199136" rIns="136604" bIns="199136" numCol="1" spcCol="1270" anchor="ctr" anchorCtr="0">
          <a:noAutofit/>
        </a:bodyPr>
        <a:lstStyle/>
        <a:p>
          <a:pPr marL="0" lvl="0" indent="0" algn="ctr" defTabSz="1244600">
            <a:lnSpc>
              <a:spcPct val="90000"/>
            </a:lnSpc>
            <a:spcBef>
              <a:spcPct val="0"/>
            </a:spcBef>
            <a:spcAft>
              <a:spcPct val="35000"/>
            </a:spcAft>
            <a:buNone/>
          </a:pPr>
          <a:r>
            <a:rPr lang="en-US" sz="2800" kern="1200"/>
            <a:t>Develop</a:t>
          </a:r>
          <a:endParaRPr lang="en-US" sz="2800" kern="1200" dirty="0"/>
        </a:p>
      </dsp:txBody>
      <dsp:txXfrm rot="-10800000">
        <a:off x="0" y="1711079"/>
        <a:ext cx="1920753" cy="560953"/>
      </dsp:txXfrm>
    </dsp:sp>
    <dsp:sp modelId="{312F8209-BE75-49D8-85AA-2DEB909230B8}">
      <dsp:nvSpPr>
        <dsp:cNvPr id="0" name=""/>
        <dsp:cNvSpPr/>
      </dsp:nvSpPr>
      <dsp:spPr>
        <a:xfrm>
          <a:off x="1920752" y="1711079"/>
          <a:ext cx="5762259" cy="56095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886" tIns="254000" rIns="116886" bIns="254000" numCol="1" spcCol="1270" anchor="ctr" anchorCtr="0">
          <a:noAutofit/>
        </a:bodyPr>
        <a:lstStyle/>
        <a:p>
          <a:pPr marL="0" lvl="0" indent="0" algn="l" defTabSz="889000">
            <a:lnSpc>
              <a:spcPct val="90000"/>
            </a:lnSpc>
            <a:spcBef>
              <a:spcPct val="0"/>
            </a:spcBef>
            <a:spcAft>
              <a:spcPct val="35000"/>
            </a:spcAft>
            <a:buNone/>
          </a:pPr>
          <a:r>
            <a:rPr lang="en-US" sz="2000" kern="1200"/>
            <a:t>Develop a detailed process flow map of the </a:t>
          </a:r>
          <a:r>
            <a:rPr lang="en-US" sz="2000" b="1" u="sng" kern="1200"/>
            <a:t>ACTUAL</a:t>
          </a:r>
          <a:r>
            <a:rPr lang="en-US" sz="2000" kern="1200"/>
            <a:t> process (not as it should be)</a:t>
          </a:r>
          <a:endParaRPr lang="en-US" sz="2000" kern="1200" dirty="0"/>
        </a:p>
      </dsp:txBody>
      <dsp:txXfrm>
        <a:off x="1920752" y="1711079"/>
        <a:ext cx="5762259" cy="560953"/>
      </dsp:txXfrm>
    </dsp:sp>
    <dsp:sp modelId="{B0FBE4D0-1CF0-4DB4-80AF-E3B919E1F97D}">
      <dsp:nvSpPr>
        <dsp:cNvPr id="0" name=""/>
        <dsp:cNvSpPr/>
      </dsp:nvSpPr>
      <dsp:spPr>
        <a:xfrm rot="10800000">
          <a:off x="0" y="856491"/>
          <a:ext cx="1920753" cy="863004"/>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6604" tIns="199136" rIns="136604" bIns="199136" numCol="1" spcCol="1270" anchor="ctr" anchorCtr="0">
          <a:noAutofit/>
        </a:bodyPr>
        <a:lstStyle/>
        <a:p>
          <a:pPr marL="0" lvl="0" indent="0" algn="ctr" defTabSz="1244600">
            <a:lnSpc>
              <a:spcPct val="90000"/>
            </a:lnSpc>
            <a:spcBef>
              <a:spcPct val="0"/>
            </a:spcBef>
            <a:spcAft>
              <a:spcPct val="35000"/>
            </a:spcAft>
            <a:buNone/>
          </a:pPr>
          <a:r>
            <a:rPr lang="en-US" sz="2800" kern="1200"/>
            <a:t>Create</a:t>
          </a:r>
          <a:endParaRPr lang="en-US" sz="2800" kern="1200" dirty="0"/>
        </a:p>
      </dsp:txBody>
      <dsp:txXfrm rot="-10800000">
        <a:off x="0" y="856491"/>
        <a:ext cx="1920753" cy="560953"/>
      </dsp:txXfrm>
    </dsp:sp>
    <dsp:sp modelId="{85D13991-D186-47E5-BA5D-77AFCB62AEDB}">
      <dsp:nvSpPr>
        <dsp:cNvPr id="0" name=""/>
        <dsp:cNvSpPr/>
      </dsp:nvSpPr>
      <dsp:spPr>
        <a:xfrm>
          <a:off x="1920752" y="856491"/>
          <a:ext cx="5762259" cy="56095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886" tIns="254000" rIns="116886" bIns="254000" numCol="1" spcCol="1270" anchor="ctr" anchorCtr="0">
          <a:noAutofit/>
        </a:bodyPr>
        <a:lstStyle/>
        <a:p>
          <a:pPr marL="0" lvl="0" indent="0" algn="l" defTabSz="889000">
            <a:lnSpc>
              <a:spcPct val="90000"/>
            </a:lnSpc>
            <a:spcBef>
              <a:spcPct val="0"/>
            </a:spcBef>
            <a:spcAft>
              <a:spcPct val="35000"/>
            </a:spcAft>
            <a:buNone/>
          </a:pPr>
          <a:r>
            <a:rPr lang="en-US" sz="2000" kern="1200"/>
            <a:t>Create a high-level process (Less than 10 steps)</a:t>
          </a:r>
          <a:endParaRPr lang="en-US" sz="2000" kern="1200" dirty="0"/>
        </a:p>
      </dsp:txBody>
      <dsp:txXfrm>
        <a:off x="1920752" y="856491"/>
        <a:ext cx="5762259" cy="560953"/>
      </dsp:txXfrm>
    </dsp:sp>
    <dsp:sp modelId="{1F64808B-4765-4B37-8F62-A86FBFF41301}">
      <dsp:nvSpPr>
        <dsp:cNvPr id="0" name=""/>
        <dsp:cNvSpPr/>
      </dsp:nvSpPr>
      <dsp:spPr>
        <a:xfrm rot="10800000">
          <a:off x="0" y="1904"/>
          <a:ext cx="1920753" cy="863004"/>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6604" tIns="199136" rIns="136604" bIns="199136" numCol="1" spcCol="1270" anchor="ctr" anchorCtr="0">
          <a:noAutofit/>
        </a:bodyPr>
        <a:lstStyle/>
        <a:p>
          <a:pPr marL="0" lvl="0" indent="0" algn="ctr" defTabSz="1244600">
            <a:lnSpc>
              <a:spcPct val="90000"/>
            </a:lnSpc>
            <a:spcBef>
              <a:spcPct val="0"/>
            </a:spcBef>
            <a:spcAft>
              <a:spcPct val="35000"/>
            </a:spcAft>
            <a:buNone/>
          </a:pPr>
          <a:r>
            <a:rPr lang="en-US" sz="2800" kern="1200"/>
            <a:t>Gather</a:t>
          </a:r>
          <a:endParaRPr lang="en-US" sz="2800" kern="1200" dirty="0"/>
        </a:p>
      </dsp:txBody>
      <dsp:txXfrm rot="-10800000">
        <a:off x="0" y="1904"/>
        <a:ext cx="1920753" cy="560953"/>
      </dsp:txXfrm>
    </dsp:sp>
    <dsp:sp modelId="{4B15F825-7293-4D67-81E1-E829B64A6114}">
      <dsp:nvSpPr>
        <dsp:cNvPr id="0" name=""/>
        <dsp:cNvSpPr/>
      </dsp:nvSpPr>
      <dsp:spPr>
        <a:xfrm>
          <a:off x="1916604" y="46673"/>
          <a:ext cx="5762259" cy="56095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886" tIns="254000" rIns="116886" bIns="254000" numCol="1" spcCol="1270" anchor="ctr" anchorCtr="0">
          <a:noAutofit/>
        </a:bodyPr>
        <a:lstStyle/>
        <a:p>
          <a:pPr marL="0" lvl="0" indent="0" algn="l" defTabSz="889000">
            <a:lnSpc>
              <a:spcPct val="90000"/>
            </a:lnSpc>
            <a:spcBef>
              <a:spcPct val="0"/>
            </a:spcBef>
            <a:spcAft>
              <a:spcPct val="35000"/>
            </a:spcAft>
            <a:buNone/>
          </a:pPr>
          <a:r>
            <a:rPr lang="en-US" sz="2000" kern="1200" dirty="0"/>
            <a:t>Gather the subject matter experts</a:t>
          </a:r>
        </a:p>
      </dsp:txBody>
      <dsp:txXfrm>
        <a:off x="1916604" y="46673"/>
        <a:ext cx="5762259" cy="56095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A3956-4C52-D14A-AC3D-C4B06B777D86}" type="datetimeFigureOut">
              <a:rPr lang="en-US" smtClean="0"/>
              <a:t>7/25/19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BD84A-7C3B-FE47-A502-0ACAC6BEC64A}" type="slidenum">
              <a:rPr lang="en-US" smtClean="0"/>
              <a:t>‹#›</a:t>
            </a:fld>
            <a:endParaRPr lang="en-US"/>
          </a:p>
        </p:txBody>
      </p:sp>
    </p:spTree>
    <p:extLst>
      <p:ext uri="{BB962C8B-B14F-4D97-AF65-F5344CB8AC3E}">
        <p14:creationId xmlns:p14="http://schemas.microsoft.com/office/powerpoint/2010/main" val="68542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F333E-B2A6-8047-BABB-A60CB34958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03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49191-549B-4583-8F52-C02AA8F0EB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107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49191-549B-4583-8F52-C02AA8F0EB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2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5BC0C7-11A3-6E47-BF1C-D7894B00A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44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Confusion: Having to clarify information or instructions that are not clear</a:t>
            </a:r>
          </a:p>
          <a:p>
            <a:pPr marL="514350" indent="-514350">
              <a:buFont typeface="+mj-lt"/>
              <a:buAutoNum type="arabicPeriod"/>
            </a:pPr>
            <a:r>
              <a:rPr lang="en-US" dirty="0"/>
              <a:t>Motion/Conveyance: Physical movement required to get a task done or more people from place to place</a:t>
            </a:r>
          </a:p>
          <a:p>
            <a:pPr marL="514350" indent="-514350">
              <a:buFont typeface="+mj-lt"/>
              <a:buAutoNum type="arabicPeriod"/>
            </a:pPr>
            <a:r>
              <a:rPr lang="en-US" dirty="0"/>
              <a:t>Waiting/Delay: Spending time doing nothing but waiting for something to happen</a:t>
            </a:r>
          </a:p>
          <a:p>
            <a:pPr marL="514350" indent="-514350">
              <a:buFont typeface="+mj-lt"/>
              <a:buAutoNum type="arabicPeriod"/>
            </a:pPr>
            <a:r>
              <a:rPr lang="en-US" dirty="0" err="1"/>
              <a:t>Overprocessing</a:t>
            </a:r>
            <a:r>
              <a:rPr lang="en-US" dirty="0"/>
              <a:t>: Doing more activities than necessary to complete a piece of work</a:t>
            </a:r>
          </a:p>
          <a:p>
            <a:pPr marL="514350" indent="-514350">
              <a:buFont typeface="+mj-lt"/>
              <a:buAutoNum type="arabicPeriod"/>
            </a:pPr>
            <a:r>
              <a:rPr lang="en-US" dirty="0"/>
              <a:t>Inventory: Supplies are obsolete, duplicated, or </a:t>
            </a:r>
            <a:r>
              <a:rPr lang="en-US" dirty="0" err="1"/>
              <a:t>unnessessary</a:t>
            </a:r>
            <a:endParaRPr lang="en-US" dirty="0"/>
          </a:p>
          <a:p>
            <a:pPr marL="514350" indent="-514350">
              <a:buFont typeface="+mj-lt"/>
              <a:buAutoNum type="arabicPeriod"/>
            </a:pPr>
            <a:r>
              <a:rPr lang="en-US" dirty="0"/>
              <a:t>Process Failure</a:t>
            </a:r>
          </a:p>
          <a:p>
            <a:pPr marL="514350" indent="-514350">
              <a:buFont typeface="+mj-lt"/>
              <a:buAutoNum type="arabicPeriod"/>
            </a:pPr>
            <a:r>
              <a:rPr lang="en-US" dirty="0"/>
              <a:t>Overproduction: Doing more work than necessary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F333E-B2A6-8047-BABB-A60CB34958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57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solidFill>
                  <a:srgbClr val="FF0000"/>
                </a:solidFill>
              </a:rPr>
              <a:t>More of the same - More people, more money, more time, more exhortation to work harder</a:t>
            </a:r>
          </a:p>
          <a:p>
            <a:pPr marL="171450" indent="-171450">
              <a:buFont typeface="Arial" panose="020B0604020202020204" pitchFamily="34" charset="0"/>
              <a:buChar char="•"/>
            </a:pPr>
            <a:r>
              <a:rPr lang="en-US" baseline="0" dirty="0">
                <a:solidFill>
                  <a:srgbClr val="FF0000"/>
                </a:solidFill>
              </a:rPr>
              <a:t>Inspection – can improve the issues for a while, but adds costs and complexity to the system and can actually make the system worse</a:t>
            </a:r>
          </a:p>
          <a:p>
            <a:pPr marL="171450" indent="-171450">
              <a:buFont typeface="Arial" panose="020B0604020202020204" pitchFamily="34" charset="0"/>
              <a:buChar char="•"/>
            </a:pPr>
            <a:r>
              <a:rPr lang="en-US" baseline="0" dirty="0">
                <a:solidFill>
                  <a:srgbClr val="FF0000"/>
                </a:solidFill>
              </a:rPr>
              <a:t>Utopia Syndrome – The search of perfection causes action paralysis, which is motivated by fear of failure.  As long as people are working on perfection they will not have time to test new ideas.  In order to change, people must embrace the fact that things will most likely not go as planned and be willing to learn from those experiences.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DC8D92-7A14-4333-8B6C-FF018D8319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18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49191-549B-4583-8F52-C02AA8F0EB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16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txBox="1">
            <a:spLocks noGrp="1" noChangeArrowheads="1"/>
          </p:cNvSpPr>
          <p:nvPr/>
        </p:nvSpPr>
        <p:spPr bwMode="auto">
          <a:xfrm>
            <a:off x="4235030" y="9425679"/>
            <a:ext cx="3241040" cy="49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162" tIns="50581" rIns="101162" bIns="50581" anchor="b"/>
          <a:lstStyle>
            <a:lvl1pPr defTabSz="981075">
              <a:defRPr>
                <a:solidFill>
                  <a:schemeClr val="tx1"/>
                </a:solidFill>
                <a:latin typeface="Arial" panose="020B0604020202020204" pitchFamily="34" charset="0"/>
              </a:defRPr>
            </a:lvl1pPr>
            <a:lvl2pPr marL="742950" indent="-285750" defTabSz="981075">
              <a:defRPr>
                <a:solidFill>
                  <a:schemeClr val="tx1"/>
                </a:solidFill>
                <a:latin typeface="Arial" panose="020B0604020202020204" pitchFamily="34" charset="0"/>
              </a:defRPr>
            </a:lvl2pPr>
            <a:lvl3pPr marL="1143000" indent="-228600" defTabSz="981075">
              <a:defRPr>
                <a:solidFill>
                  <a:schemeClr val="tx1"/>
                </a:solidFill>
                <a:latin typeface="Arial" panose="020B0604020202020204" pitchFamily="34" charset="0"/>
              </a:defRPr>
            </a:lvl3pPr>
            <a:lvl4pPr marL="1600200" indent="-228600" defTabSz="981075">
              <a:defRPr>
                <a:solidFill>
                  <a:schemeClr val="tx1"/>
                </a:solidFill>
                <a:latin typeface="Arial" panose="020B0604020202020204" pitchFamily="34" charset="0"/>
              </a:defRPr>
            </a:lvl4pPr>
            <a:lvl5pPr marL="2057400" indent="-228600" defTabSz="981075">
              <a:defRPr>
                <a:solidFill>
                  <a:schemeClr val="tx1"/>
                </a:solidFill>
                <a:latin typeface="Arial" panose="020B0604020202020204" pitchFamily="34" charset="0"/>
              </a:defRPr>
            </a:lvl5pPr>
            <a:lvl6pPr marL="2514600" indent="-228600" defTabSz="981075" eaLnBrk="0" fontAlgn="base" hangingPunct="0">
              <a:spcBef>
                <a:spcPct val="0"/>
              </a:spcBef>
              <a:spcAft>
                <a:spcPct val="0"/>
              </a:spcAft>
              <a:defRPr>
                <a:solidFill>
                  <a:schemeClr val="tx1"/>
                </a:solidFill>
                <a:latin typeface="Arial" panose="020B0604020202020204" pitchFamily="34" charset="0"/>
              </a:defRPr>
            </a:lvl6pPr>
            <a:lvl7pPr marL="2971800" indent="-228600" defTabSz="981075" eaLnBrk="0" fontAlgn="base" hangingPunct="0">
              <a:spcBef>
                <a:spcPct val="0"/>
              </a:spcBef>
              <a:spcAft>
                <a:spcPct val="0"/>
              </a:spcAft>
              <a:defRPr>
                <a:solidFill>
                  <a:schemeClr val="tx1"/>
                </a:solidFill>
                <a:latin typeface="Arial" panose="020B0604020202020204" pitchFamily="34" charset="0"/>
              </a:defRPr>
            </a:lvl7pPr>
            <a:lvl8pPr marL="3429000" indent="-228600" defTabSz="981075" eaLnBrk="0" fontAlgn="base" hangingPunct="0">
              <a:spcBef>
                <a:spcPct val="0"/>
              </a:spcBef>
              <a:spcAft>
                <a:spcPct val="0"/>
              </a:spcAft>
              <a:defRPr>
                <a:solidFill>
                  <a:schemeClr val="tx1"/>
                </a:solidFill>
                <a:latin typeface="Arial" panose="020B0604020202020204" pitchFamily="34" charset="0"/>
              </a:defRPr>
            </a:lvl8pPr>
            <a:lvl9pPr marL="3886200" indent="-228600" defTabSz="9810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81075" rtl="0" eaLnBrk="1" fontAlgn="auto" latinLnBrk="0" hangingPunct="1">
              <a:lnSpc>
                <a:spcPct val="100000"/>
              </a:lnSpc>
              <a:spcBef>
                <a:spcPts val="0"/>
              </a:spcBef>
              <a:spcAft>
                <a:spcPts val="0"/>
              </a:spcAft>
              <a:buClrTx/>
              <a:buSzTx/>
              <a:buFontTx/>
              <a:buNone/>
              <a:tabLst/>
              <a:defRPr/>
            </a:pPr>
            <a:fld id="{110FF331-B0E9-43B2-B15A-740A646845B3}" type="slidenum">
              <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81075" rtl="0" eaLnBrk="1" fontAlgn="auto" latinLnBrk="0" hangingPunct="1">
                <a:lnSpc>
                  <a:spcPct val="100000"/>
                </a:lnSpc>
                <a:spcBef>
                  <a:spcPts val="0"/>
                </a:spcBef>
                <a:spcAft>
                  <a:spcPts val="0"/>
                </a:spcAft>
                <a:buClrTx/>
                <a:buSzTx/>
                <a:buFontTx/>
                <a:buNone/>
                <a:tabLst/>
                <a:defRPr/>
              </a:pPr>
              <a:t>15</a:t>
            </a:fld>
            <a:endPar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672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162" tIns="50581" rIns="101162" bIns="50581"/>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p:txBody>
      </p:sp>
    </p:spTree>
    <p:extLst>
      <p:ext uri="{BB962C8B-B14F-4D97-AF65-F5344CB8AC3E}">
        <p14:creationId xmlns:p14="http://schemas.microsoft.com/office/powerpoint/2010/main" val="232642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4235030" y="9425679"/>
            <a:ext cx="3241040" cy="49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162" tIns="50581" rIns="101162" bIns="50581" anchor="b"/>
          <a:lstStyle>
            <a:lvl1pPr defTabSz="981075">
              <a:defRPr>
                <a:solidFill>
                  <a:schemeClr val="tx1"/>
                </a:solidFill>
                <a:latin typeface="Arial" panose="020B0604020202020204" pitchFamily="34" charset="0"/>
              </a:defRPr>
            </a:lvl1pPr>
            <a:lvl2pPr marL="742950" indent="-285750" defTabSz="981075">
              <a:defRPr>
                <a:solidFill>
                  <a:schemeClr val="tx1"/>
                </a:solidFill>
                <a:latin typeface="Arial" panose="020B0604020202020204" pitchFamily="34" charset="0"/>
              </a:defRPr>
            </a:lvl2pPr>
            <a:lvl3pPr marL="1143000" indent="-228600" defTabSz="981075">
              <a:defRPr>
                <a:solidFill>
                  <a:schemeClr val="tx1"/>
                </a:solidFill>
                <a:latin typeface="Arial" panose="020B0604020202020204" pitchFamily="34" charset="0"/>
              </a:defRPr>
            </a:lvl3pPr>
            <a:lvl4pPr marL="1600200" indent="-228600" defTabSz="981075">
              <a:defRPr>
                <a:solidFill>
                  <a:schemeClr val="tx1"/>
                </a:solidFill>
                <a:latin typeface="Arial" panose="020B0604020202020204" pitchFamily="34" charset="0"/>
              </a:defRPr>
            </a:lvl4pPr>
            <a:lvl5pPr marL="2057400" indent="-228600" defTabSz="981075">
              <a:defRPr>
                <a:solidFill>
                  <a:schemeClr val="tx1"/>
                </a:solidFill>
                <a:latin typeface="Arial" panose="020B0604020202020204" pitchFamily="34" charset="0"/>
              </a:defRPr>
            </a:lvl5pPr>
            <a:lvl6pPr marL="2514600" indent="-228600" defTabSz="981075" eaLnBrk="0" fontAlgn="base" hangingPunct="0">
              <a:spcBef>
                <a:spcPct val="0"/>
              </a:spcBef>
              <a:spcAft>
                <a:spcPct val="0"/>
              </a:spcAft>
              <a:defRPr>
                <a:solidFill>
                  <a:schemeClr val="tx1"/>
                </a:solidFill>
                <a:latin typeface="Arial" panose="020B0604020202020204" pitchFamily="34" charset="0"/>
              </a:defRPr>
            </a:lvl6pPr>
            <a:lvl7pPr marL="2971800" indent="-228600" defTabSz="981075" eaLnBrk="0" fontAlgn="base" hangingPunct="0">
              <a:spcBef>
                <a:spcPct val="0"/>
              </a:spcBef>
              <a:spcAft>
                <a:spcPct val="0"/>
              </a:spcAft>
              <a:defRPr>
                <a:solidFill>
                  <a:schemeClr val="tx1"/>
                </a:solidFill>
                <a:latin typeface="Arial" panose="020B0604020202020204" pitchFamily="34" charset="0"/>
              </a:defRPr>
            </a:lvl7pPr>
            <a:lvl8pPr marL="3429000" indent="-228600" defTabSz="981075" eaLnBrk="0" fontAlgn="base" hangingPunct="0">
              <a:spcBef>
                <a:spcPct val="0"/>
              </a:spcBef>
              <a:spcAft>
                <a:spcPct val="0"/>
              </a:spcAft>
              <a:defRPr>
                <a:solidFill>
                  <a:schemeClr val="tx1"/>
                </a:solidFill>
                <a:latin typeface="Arial" panose="020B0604020202020204" pitchFamily="34" charset="0"/>
              </a:defRPr>
            </a:lvl8pPr>
            <a:lvl9pPr marL="3886200" indent="-228600" defTabSz="9810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81075" rtl="0" eaLnBrk="1" fontAlgn="auto" latinLnBrk="0" hangingPunct="1">
              <a:lnSpc>
                <a:spcPct val="100000"/>
              </a:lnSpc>
              <a:spcBef>
                <a:spcPts val="0"/>
              </a:spcBef>
              <a:spcAft>
                <a:spcPts val="0"/>
              </a:spcAft>
              <a:buClrTx/>
              <a:buSzTx/>
              <a:buFontTx/>
              <a:buNone/>
              <a:tabLst/>
              <a:defRPr/>
            </a:pPr>
            <a:fld id="{0C110DF2-6D8F-480F-AD31-A83FC769CC02}" type="slidenum">
              <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81075" rtl="0" eaLnBrk="1" fontAlgn="auto" latinLnBrk="0" hangingPunct="1">
                <a:lnSpc>
                  <a:spcPct val="100000"/>
                </a:lnSpc>
                <a:spcBef>
                  <a:spcPts val="0"/>
                </a:spcBef>
                <a:spcAft>
                  <a:spcPts val="0"/>
                </a:spcAft>
                <a:buClrTx/>
                <a:buSzTx/>
                <a:buFontTx/>
                <a:buNone/>
                <a:tabLst/>
                <a:defRPr/>
              </a:pPr>
              <a:t>16</a:t>
            </a:fld>
            <a:endPar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162" tIns="50581" rIns="101162" bIns="50581"/>
          <a:lstStyle/>
          <a:p>
            <a:pPr eaLnBrk="1" hangingPunct="1">
              <a:spcBef>
                <a:spcPct val="0"/>
              </a:spcBef>
            </a:pPr>
            <a:r>
              <a:rPr lang="en-US" altLang="en-US" dirty="0"/>
              <a:t>Process mapping is… it shows </a:t>
            </a:r>
          </a:p>
        </p:txBody>
      </p:sp>
    </p:spTree>
    <p:extLst>
      <p:ext uri="{BB962C8B-B14F-4D97-AF65-F5344CB8AC3E}">
        <p14:creationId xmlns:p14="http://schemas.microsoft.com/office/powerpoint/2010/main" val="157363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49191-549B-4583-8F52-C02AA8F0EB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424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Flowchart on chart pad at front of room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49191-549B-4583-8F52-C02AA8F0EB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90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MANY more process flow map symbols, but we are sticking to the basics here.</a:t>
            </a:r>
          </a:p>
        </p:txBody>
      </p:sp>
      <p:sp>
        <p:nvSpPr>
          <p:cNvPr id="294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92774" indent="-304913">
              <a:defRPr>
                <a:solidFill>
                  <a:schemeClr val="tx1"/>
                </a:solidFill>
                <a:latin typeface="Arial" panose="020B0604020202020204" pitchFamily="34" charset="0"/>
              </a:defRPr>
            </a:lvl2pPr>
            <a:lvl3pPr marL="1219652" indent="-243930">
              <a:defRPr>
                <a:solidFill>
                  <a:schemeClr val="tx1"/>
                </a:solidFill>
                <a:latin typeface="Arial" panose="020B0604020202020204" pitchFamily="34" charset="0"/>
              </a:defRPr>
            </a:lvl3pPr>
            <a:lvl4pPr marL="1707514" indent="-243930">
              <a:defRPr>
                <a:solidFill>
                  <a:schemeClr val="tx1"/>
                </a:solidFill>
                <a:latin typeface="Arial" panose="020B0604020202020204" pitchFamily="34" charset="0"/>
              </a:defRPr>
            </a:lvl4pPr>
            <a:lvl5pPr marL="2195376" indent="-243930">
              <a:defRPr>
                <a:solidFill>
                  <a:schemeClr val="tx1"/>
                </a:solidFill>
                <a:latin typeface="Arial" panose="020B0604020202020204" pitchFamily="34" charset="0"/>
              </a:defRPr>
            </a:lvl5pPr>
            <a:lvl6pPr marL="2683237" indent="-243930" eaLnBrk="0" fontAlgn="base" hangingPunct="0">
              <a:spcBef>
                <a:spcPct val="0"/>
              </a:spcBef>
              <a:spcAft>
                <a:spcPct val="0"/>
              </a:spcAft>
              <a:defRPr>
                <a:solidFill>
                  <a:schemeClr val="tx1"/>
                </a:solidFill>
                <a:latin typeface="Arial" panose="020B0604020202020204" pitchFamily="34" charset="0"/>
              </a:defRPr>
            </a:lvl6pPr>
            <a:lvl7pPr marL="3171098" indent="-243930" eaLnBrk="0" fontAlgn="base" hangingPunct="0">
              <a:spcBef>
                <a:spcPct val="0"/>
              </a:spcBef>
              <a:spcAft>
                <a:spcPct val="0"/>
              </a:spcAft>
              <a:defRPr>
                <a:solidFill>
                  <a:schemeClr val="tx1"/>
                </a:solidFill>
                <a:latin typeface="Arial" panose="020B0604020202020204" pitchFamily="34" charset="0"/>
              </a:defRPr>
            </a:lvl7pPr>
            <a:lvl8pPr marL="3658959" indent="-243930" eaLnBrk="0" fontAlgn="base" hangingPunct="0">
              <a:spcBef>
                <a:spcPct val="0"/>
              </a:spcBef>
              <a:spcAft>
                <a:spcPct val="0"/>
              </a:spcAft>
              <a:defRPr>
                <a:solidFill>
                  <a:schemeClr val="tx1"/>
                </a:solidFill>
                <a:latin typeface="Arial" panose="020B0604020202020204" pitchFamily="34" charset="0"/>
              </a:defRPr>
            </a:lvl8pPr>
            <a:lvl9pPr marL="4146820" indent="-24393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C776AA6-53D1-4D90-8609-D551074457F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310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6.tif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8EFD664-75D1-4A7F-8AD4-74EE528E17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5874326"/>
          </a:xfrm>
          <a:prstGeom prst="rect">
            <a:avLst/>
          </a:prstGeom>
          <a:solidFill>
            <a:srgbClr val="FFFFFF">
              <a:shade val="85000"/>
            </a:srgbClr>
          </a:solidFill>
          <a:ln w="88900" cap="sq">
            <a:noFill/>
            <a:miter lim="800000"/>
          </a:ln>
          <a:effectLst/>
        </p:spPr>
      </p:pic>
      <p:sp>
        <p:nvSpPr>
          <p:cNvPr id="21" name="Content Placeholder 4">
            <a:extLst>
              <a:ext uri="{FF2B5EF4-FFF2-40B4-BE49-F238E27FC236}">
                <a16:creationId xmlns:a16="http://schemas.microsoft.com/office/drawing/2014/main" id="{198EED4A-F7AE-479C-ABB9-729771E0E30A}"/>
              </a:ext>
            </a:extLst>
          </p:cNvPr>
          <p:cNvSpPr txBox="1">
            <a:spLocks/>
          </p:cNvSpPr>
          <p:nvPr userDrawn="1"/>
        </p:nvSpPr>
        <p:spPr>
          <a:xfrm>
            <a:off x="1" y="0"/>
            <a:ext cx="12192000" cy="5874326"/>
          </a:xfrm>
          <a:prstGeom prst="rect">
            <a:avLst/>
          </a:prstGeom>
          <a:solidFill>
            <a:schemeClr val="accent3">
              <a:alpha val="81000"/>
            </a:schemeClr>
          </a:solidFill>
        </p:spPr>
        <p:txBody>
          <a:bodyPr anchor="ctr">
            <a:noAutofit/>
          </a:bodyPr>
          <a:lstStyle>
            <a:lvl1pPr marL="0" indent="0" algn="l" defTabSz="415623" rtl="0" eaLnBrk="1" latinLnBrk="0" hangingPunct="1">
              <a:spcBef>
                <a:spcPct val="20000"/>
              </a:spcBef>
              <a:buFont typeface="Arial"/>
              <a:buNone/>
              <a:defRPr sz="1636" kern="1200">
                <a:solidFill>
                  <a:schemeClr val="tx1">
                    <a:lumMod val="75000"/>
                    <a:lumOff val="25000"/>
                  </a:schemeClr>
                </a:solidFill>
                <a:latin typeface="Sentinel Medium" pitchFamily="50" charset="0"/>
                <a:ea typeface="+mn-ea"/>
                <a:cs typeface="Helvetica"/>
              </a:defRPr>
            </a:lvl1pPr>
            <a:lvl2pPr marL="415623" indent="0" algn="l" defTabSz="415623" rtl="0" eaLnBrk="1" latinLnBrk="0" hangingPunct="1">
              <a:spcBef>
                <a:spcPct val="20000"/>
              </a:spcBef>
              <a:buFont typeface="Arial"/>
              <a:buNone/>
              <a:defRPr sz="1636" kern="1200">
                <a:solidFill>
                  <a:schemeClr val="tx1">
                    <a:lumMod val="75000"/>
                    <a:lumOff val="25000"/>
                  </a:schemeClr>
                </a:solidFill>
                <a:latin typeface="Sentinel Medium" pitchFamily="50" charset="0"/>
                <a:ea typeface="+mn-ea"/>
                <a:cs typeface="+mn-cs"/>
              </a:defRPr>
            </a:lvl2pPr>
            <a:lvl3pPr marL="831246" indent="0" algn="l" defTabSz="415623" rtl="0" eaLnBrk="1" latinLnBrk="0" hangingPunct="1">
              <a:spcBef>
                <a:spcPct val="20000"/>
              </a:spcBef>
              <a:buFont typeface="Arial"/>
              <a:buNone/>
              <a:defRPr sz="1455" kern="1200">
                <a:solidFill>
                  <a:schemeClr val="tx1"/>
                </a:solidFill>
                <a:latin typeface="+mn-lt"/>
                <a:ea typeface="+mn-ea"/>
                <a:cs typeface="+mn-cs"/>
              </a:defRPr>
            </a:lvl3pPr>
            <a:lvl4pPr marL="1246869" indent="0" algn="l" defTabSz="415623" rtl="0" eaLnBrk="1" latinLnBrk="0" hangingPunct="1">
              <a:spcBef>
                <a:spcPct val="20000"/>
              </a:spcBef>
              <a:buFont typeface="Arial"/>
              <a:buNone/>
              <a:defRPr sz="1455" kern="1200">
                <a:solidFill>
                  <a:schemeClr val="tx1"/>
                </a:solidFill>
                <a:latin typeface="+mn-lt"/>
                <a:ea typeface="+mn-ea"/>
                <a:cs typeface="+mn-cs"/>
              </a:defRPr>
            </a:lvl4pPr>
            <a:lvl5pPr marL="1662491" indent="0" algn="l" defTabSz="415623" rtl="0" eaLnBrk="1" latinLnBrk="0" hangingPunct="1">
              <a:spcBef>
                <a:spcPct val="20000"/>
              </a:spcBef>
              <a:buFont typeface="Arial"/>
              <a:buNone/>
              <a:defRPr sz="1455" kern="1200">
                <a:solidFill>
                  <a:schemeClr val="tx1"/>
                </a:solidFill>
                <a:latin typeface="+mn-lt"/>
                <a:ea typeface="+mn-ea"/>
                <a:cs typeface="+mn-cs"/>
              </a:defRPr>
            </a:lvl5pPr>
            <a:lvl6pPr marL="2285926" indent="-207811" algn="l" defTabSz="415623" rtl="0" eaLnBrk="1" latinLnBrk="0" hangingPunct="1">
              <a:spcBef>
                <a:spcPct val="20000"/>
              </a:spcBef>
              <a:buFont typeface="Arial"/>
              <a:buChar char="•"/>
              <a:defRPr sz="1818" kern="1200">
                <a:solidFill>
                  <a:schemeClr val="tx1"/>
                </a:solidFill>
                <a:latin typeface="+mn-lt"/>
                <a:ea typeface="+mn-ea"/>
                <a:cs typeface="+mn-cs"/>
              </a:defRPr>
            </a:lvl6pPr>
            <a:lvl7pPr marL="2701549" indent="-207811" algn="l" defTabSz="415623" rtl="0" eaLnBrk="1" latinLnBrk="0" hangingPunct="1">
              <a:spcBef>
                <a:spcPct val="20000"/>
              </a:spcBef>
              <a:buFont typeface="Arial"/>
              <a:buChar char="•"/>
              <a:defRPr sz="1818" kern="1200">
                <a:solidFill>
                  <a:schemeClr val="tx1"/>
                </a:solidFill>
                <a:latin typeface="+mn-lt"/>
                <a:ea typeface="+mn-ea"/>
                <a:cs typeface="+mn-cs"/>
              </a:defRPr>
            </a:lvl7pPr>
            <a:lvl8pPr marL="3117171" indent="-207811" algn="l" defTabSz="415623" rtl="0" eaLnBrk="1" latinLnBrk="0" hangingPunct="1">
              <a:spcBef>
                <a:spcPct val="20000"/>
              </a:spcBef>
              <a:buFont typeface="Arial"/>
              <a:buChar char="•"/>
              <a:defRPr sz="1818" kern="1200">
                <a:solidFill>
                  <a:schemeClr val="tx1"/>
                </a:solidFill>
                <a:latin typeface="+mn-lt"/>
                <a:ea typeface="+mn-ea"/>
                <a:cs typeface="+mn-cs"/>
              </a:defRPr>
            </a:lvl8pPr>
            <a:lvl9pPr marL="3532794" indent="-207811" algn="l" defTabSz="415623" rtl="0" eaLnBrk="1" latinLnBrk="0" hangingPunct="1">
              <a:spcBef>
                <a:spcPct val="20000"/>
              </a:spcBef>
              <a:buFont typeface="Arial"/>
              <a:buChar char="•"/>
              <a:defRPr sz="1818" kern="1200">
                <a:solidFill>
                  <a:schemeClr val="tx1"/>
                </a:solidFill>
                <a:latin typeface="+mn-lt"/>
                <a:ea typeface="+mn-ea"/>
                <a:cs typeface="+mn-cs"/>
              </a:defRPr>
            </a:lvl9pPr>
          </a:lstStyle>
          <a:p>
            <a:pPr marL="257175" indent="-257175" defTabSz="311717">
              <a:buFont typeface="Wingdings" panose="05000000000000000000" pitchFamily="2" charset="2"/>
              <a:buChar char="ü"/>
            </a:pPr>
            <a:endParaRPr lang="en-US" sz="2250" b="1" dirty="0">
              <a:solidFill>
                <a:prstClr val="black">
                  <a:lumMod val="75000"/>
                  <a:lumOff val="25000"/>
                </a:prstClr>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01" y="6031666"/>
            <a:ext cx="2193531" cy="805157"/>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03933" y="6106399"/>
            <a:ext cx="1131471" cy="583377"/>
          </a:xfrm>
          <a:prstGeom prst="rect">
            <a:avLst/>
          </a:prstGeom>
        </p:spPr>
      </p:pic>
      <p:sp>
        <p:nvSpPr>
          <p:cNvPr id="4" name="Title 1"/>
          <p:cNvSpPr>
            <a:spLocks noGrp="1"/>
          </p:cNvSpPr>
          <p:nvPr>
            <p:ph type="ctrTitle"/>
          </p:nvPr>
        </p:nvSpPr>
        <p:spPr>
          <a:xfrm>
            <a:off x="914401" y="1294458"/>
            <a:ext cx="7861540" cy="1616075"/>
          </a:xfrm>
        </p:spPr>
        <p:txBody>
          <a:bodyPr lIns="0" bIns="0" anchor="ctr">
            <a:normAutofit/>
          </a:bodyPr>
          <a:lstStyle>
            <a:lvl1pPr algn="l">
              <a:defRPr sz="4000" b="0">
                <a:solidFill>
                  <a:schemeClr val="bg1"/>
                </a:solidFill>
                <a:latin typeface="Museo Sans Cond 700" panose="02000000000000000000" pitchFamily="50" charset="0"/>
                <a:cs typeface="Museo Sans Cond 700" panose="02000000000000000000" pitchFamily="50" charset="0"/>
              </a:defRPr>
            </a:lvl1pPr>
          </a:lstStyle>
          <a:p>
            <a:r>
              <a:rPr lang="en-US" dirty="0"/>
              <a:t>Click to edit Master title style</a:t>
            </a:r>
          </a:p>
        </p:txBody>
      </p:sp>
      <p:sp>
        <p:nvSpPr>
          <p:cNvPr id="5" name="Subtitle 2"/>
          <p:cNvSpPr>
            <a:spLocks noGrp="1"/>
          </p:cNvSpPr>
          <p:nvPr>
            <p:ph type="subTitle" idx="1"/>
          </p:nvPr>
        </p:nvSpPr>
        <p:spPr>
          <a:xfrm>
            <a:off x="914400" y="2986729"/>
            <a:ext cx="8534400" cy="1752600"/>
          </a:xfrm>
        </p:spPr>
        <p:txBody>
          <a:bodyPr lIns="0" bIns="0">
            <a:normAutofit/>
          </a:bodyPr>
          <a:lstStyle>
            <a:lvl1pPr marL="0" indent="0" algn="l">
              <a:buNone/>
              <a:defRPr sz="2400" i="0">
                <a:solidFill>
                  <a:schemeClr val="bg1"/>
                </a:solidFill>
                <a:latin typeface="Museo Slab 700" panose="02000000000000000000" pitchFamily="2" charset="0"/>
                <a:cs typeface="Museo Slab 700" panose="02000000000000000000"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24" name="Picture 23">
            <a:extLst>
              <a:ext uri="{FF2B5EF4-FFF2-40B4-BE49-F238E27FC236}">
                <a16:creationId xmlns:a16="http://schemas.microsoft.com/office/drawing/2014/main" id="{974DB132-C21F-4268-86D0-BCF793EB174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789680" y="6103177"/>
            <a:ext cx="3193011" cy="694163"/>
          </a:xfrm>
          <a:prstGeom prst="rect">
            <a:avLst/>
          </a:prstGeom>
        </p:spPr>
      </p:pic>
    </p:spTree>
    <p:extLst>
      <p:ext uri="{BB962C8B-B14F-4D97-AF65-F5344CB8AC3E}">
        <p14:creationId xmlns:p14="http://schemas.microsoft.com/office/powerpoint/2010/main" val="8423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a:lvl1pPr>
          </a:lstStyle>
          <a:p>
            <a:r>
              <a:rPr lang="en-US" dirty="0"/>
              <a:t>Headline</a:t>
            </a:r>
          </a:p>
        </p:txBody>
      </p:sp>
      <p:sp>
        <p:nvSpPr>
          <p:cNvPr id="4" name="Slide Number Placeholder 3">
            <a:extLst>
              <a:ext uri="{FF2B5EF4-FFF2-40B4-BE49-F238E27FC236}">
                <a16:creationId xmlns:a16="http://schemas.microsoft.com/office/drawing/2014/main" id="{7CBCF94E-6EB6-4F50-B2C6-CAA67AFEF136}"/>
              </a:ext>
            </a:extLst>
          </p:cNvPr>
          <p:cNvSpPr>
            <a:spLocks noGrp="1"/>
          </p:cNvSpPr>
          <p:nvPr>
            <p:ph type="sldNum" sz="quarter" idx="4"/>
          </p:nvPr>
        </p:nvSpPr>
        <p:spPr>
          <a:xfrm>
            <a:off x="8118388" y="6421788"/>
            <a:ext cx="3788835" cy="365125"/>
          </a:xfrm>
          <a:prstGeom prst="rect">
            <a:avLst/>
          </a:prstGeom>
        </p:spPr>
        <p:txBody>
          <a:bodyPr/>
          <a:lstStyle>
            <a:lvl1pPr marL="0" marR="0" indent="0" algn="r" defTabSz="311725" rtl="0" eaLnBrk="1" fontAlgn="auto" latinLnBrk="0" hangingPunct="1">
              <a:lnSpc>
                <a:spcPct val="100000"/>
              </a:lnSpc>
              <a:spcBef>
                <a:spcPts val="0"/>
              </a:spcBef>
              <a:spcAft>
                <a:spcPts val="0"/>
              </a:spcAft>
              <a:buClrTx/>
              <a:buSzTx/>
              <a:buFontTx/>
              <a:buNone/>
              <a:tabLst/>
              <a:defRPr sz="900">
                <a:solidFill>
                  <a:schemeClr val="bg1">
                    <a:lumMod val="50000"/>
                  </a:schemeClr>
                </a:solidFill>
                <a:latin typeface="Museo Sans Cond 700" panose="02000000000000000000" pitchFamily="50" charset="0"/>
                <a:cs typeface="Helvetica" panose="020B0604020202020204" pitchFamily="34" charset="0"/>
              </a:defRPr>
            </a:lvl1pPr>
          </a:lstStyle>
          <a:p>
            <a:r>
              <a:rPr lang="en-US" dirty="0"/>
              <a:t>Center for Care Innovations 2019 /  </a:t>
            </a:r>
            <a:fld id="{72153C54-CEA3-1546-861D-840D309A2AD2}" type="slidenum">
              <a:rPr lang="en-US" smtClean="0"/>
              <a:pPr/>
              <a:t>‹#›</a:t>
            </a:fld>
            <a:endParaRPr lang="en-US" dirty="0"/>
          </a:p>
        </p:txBody>
      </p:sp>
    </p:spTree>
    <p:extLst>
      <p:ext uri="{BB962C8B-B14F-4D97-AF65-F5344CB8AC3E}">
        <p14:creationId xmlns:p14="http://schemas.microsoft.com/office/powerpoint/2010/main" val="33728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2955986" y="4790175"/>
            <a:ext cx="5964975" cy="1867962"/>
          </a:xfrm>
          <a:prstGeom prst="rect">
            <a:avLst/>
          </a:prstGeom>
        </p:spPr>
      </p:pic>
      <p:sp>
        <p:nvSpPr>
          <p:cNvPr id="2" name="Title 1"/>
          <p:cNvSpPr>
            <a:spLocks noGrp="1"/>
          </p:cNvSpPr>
          <p:nvPr>
            <p:ph type="title" hasCustomPrompt="1"/>
          </p:nvPr>
        </p:nvSpPr>
        <p:spPr/>
        <p:txBody>
          <a:bodyPr>
            <a:normAutofit/>
          </a:bodyPr>
          <a:lstStyle>
            <a:lvl1pPr>
              <a:defRPr sz="3000"/>
            </a:lvl1pPr>
          </a:lstStyle>
          <a:p>
            <a:r>
              <a:rPr lang="en-US" dirty="0"/>
              <a:t>Headline</a:t>
            </a:r>
          </a:p>
        </p:txBody>
      </p:sp>
      <p:sp>
        <p:nvSpPr>
          <p:cNvPr id="7" name="Text Placeholder 6">
            <a:extLst>
              <a:ext uri="{FF2B5EF4-FFF2-40B4-BE49-F238E27FC236}">
                <a16:creationId xmlns:a16="http://schemas.microsoft.com/office/drawing/2014/main" id="{54670B52-F17A-43B9-BF9C-62384F79E93F}"/>
              </a:ext>
            </a:extLst>
          </p:cNvPr>
          <p:cNvSpPr>
            <a:spLocks noGrp="1"/>
          </p:cNvSpPr>
          <p:nvPr>
            <p:ph type="body" sz="quarter" idx="11" hasCustomPrompt="1"/>
          </p:nvPr>
        </p:nvSpPr>
        <p:spPr>
          <a:xfrm>
            <a:off x="3468159" y="1862827"/>
            <a:ext cx="5255683" cy="2830513"/>
          </a:xfrm>
        </p:spPr>
        <p:txBody>
          <a:bodyPr>
            <a:normAutofit/>
          </a:bodyPr>
          <a:lstStyle>
            <a:lvl1pPr marL="0" indent="0">
              <a:buClr>
                <a:schemeClr val="accent2"/>
              </a:buClr>
              <a:buFont typeface="Arial" panose="020B0604020202020204" pitchFamily="34" charset="0"/>
              <a:buNone/>
              <a:defRPr sz="2000">
                <a:solidFill>
                  <a:schemeClr val="tx1">
                    <a:lumMod val="75000"/>
                    <a:lumOff val="25000"/>
                  </a:schemeClr>
                </a:solidFill>
                <a:latin typeface="Museo Slab 700" panose="02000000000000000000" pitchFamily="2" charset="0"/>
              </a:defRPr>
            </a:lvl1pPr>
            <a:lvl2pPr marL="654617" indent="-342900">
              <a:buClr>
                <a:schemeClr val="accent2"/>
              </a:buClr>
              <a:buFont typeface="Arial" panose="020B0604020202020204" pitchFamily="34" charset="0"/>
              <a:buChar char="•"/>
              <a:defRPr sz="2000">
                <a:solidFill>
                  <a:schemeClr val="tx1">
                    <a:lumMod val="75000"/>
                    <a:lumOff val="25000"/>
                  </a:schemeClr>
                </a:solidFill>
              </a:defRPr>
            </a:lvl2pPr>
            <a:lvl3pPr marL="966335" indent="-342900">
              <a:buClr>
                <a:schemeClr val="accent2"/>
              </a:buClr>
              <a:buFont typeface="Arial" panose="020B0604020202020204" pitchFamily="34" charset="0"/>
              <a:buChar char="•"/>
              <a:defRPr sz="2000">
                <a:solidFill>
                  <a:schemeClr val="tx1">
                    <a:lumMod val="75000"/>
                    <a:lumOff val="25000"/>
                  </a:schemeClr>
                </a:solidFill>
              </a:defRPr>
            </a:lvl3pPr>
            <a:lvl4pPr marL="1278052" indent="-342900">
              <a:buClr>
                <a:schemeClr val="accent2"/>
              </a:buClr>
              <a:buFont typeface="Arial" panose="020B0604020202020204" pitchFamily="34" charset="0"/>
              <a:buChar char="•"/>
              <a:defRPr sz="2000">
                <a:solidFill>
                  <a:schemeClr val="tx1">
                    <a:lumMod val="75000"/>
                    <a:lumOff val="25000"/>
                  </a:schemeClr>
                </a:solidFill>
              </a:defRPr>
            </a:lvl4pPr>
            <a:lvl5pPr marL="1589768" indent="-342900">
              <a:buClr>
                <a:schemeClr val="accent2"/>
              </a:buClr>
              <a:buFont typeface="Arial" panose="020B0604020202020204" pitchFamily="34" charset="0"/>
              <a:buChar char="•"/>
              <a:defRPr sz="2000">
                <a:solidFill>
                  <a:schemeClr val="tx1">
                    <a:lumMod val="75000"/>
                    <a:lumOff val="25000"/>
                  </a:schemeClr>
                </a:solidFill>
              </a:defRPr>
            </a:lvl5pPr>
          </a:lstStyle>
          <a:p>
            <a:pPr lvl="0"/>
            <a:r>
              <a:rPr lang="en-US" dirty="0"/>
              <a:t>Text 1</a:t>
            </a:r>
          </a:p>
          <a:p>
            <a:pPr lvl="1"/>
            <a:r>
              <a:rPr lang="en-US" dirty="0"/>
              <a:t>Text 2</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1A5098A3-6B32-4238-8E2A-2FDB3238F45A}"/>
              </a:ext>
            </a:extLst>
          </p:cNvPr>
          <p:cNvSpPr>
            <a:spLocks noGrp="1"/>
          </p:cNvSpPr>
          <p:nvPr>
            <p:ph type="sldNum" sz="quarter" idx="4"/>
          </p:nvPr>
        </p:nvSpPr>
        <p:spPr>
          <a:xfrm>
            <a:off x="8118388" y="6421788"/>
            <a:ext cx="3788835" cy="365125"/>
          </a:xfrm>
          <a:prstGeom prst="rect">
            <a:avLst/>
          </a:prstGeom>
        </p:spPr>
        <p:txBody>
          <a:bodyPr/>
          <a:lstStyle>
            <a:lvl1pPr marL="0" marR="0" indent="0" algn="r" defTabSz="311725" rtl="0" eaLnBrk="1" fontAlgn="auto" latinLnBrk="0" hangingPunct="1">
              <a:lnSpc>
                <a:spcPct val="100000"/>
              </a:lnSpc>
              <a:spcBef>
                <a:spcPts val="0"/>
              </a:spcBef>
              <a:spcAft>
                <a:spcPts val="0"/>
              </a:spcAft>
              <a:buClrTx/>
              <a:buSzTx/>
              <a:buFontTx/>
              <a:buNone/>
              <a:tabLst/>
              <a:defRPr sz="900">
                <a:solidFill>
                  <a:schemeClr val="bg1">
                    <a:lumMod val="50000"/>
                  </a:schemeClr>
                </a:solidFill>
                <a:latin typeface="Museo Sans Cond 700" panose="02000000000000000000" pitchFamily="50" charset="0"/>
                <a:cs typeface="Helvetica" panose="020B0604020202020204" pitchFamily="34" charset="0"/>
              </a:defRPr>
            </a:lvl1pPr>
          </a:lstStyle>
          <a:p>
            <a:r>
              <a:rPr lang="en-US" dirty="0"/>
              <a:t>Center for Care Innovations 2019 /  </a:t>
            </a:r>
            <a:fld id="{72153C54-CEA3-1546-861D-840D309A2AD2}" type="slidenum">
              <a:rPr lang="en-US" smtClean="0"/>
              <a:pPr/>
              <a:t>‹#›</a:t>
            </a:fld>
            <a:endParaRPr lang="en-US" dirty="0"/>
          </a:p>
        </p:txBody>
      </p:sp>
    </p:spTree>
    <p:extLst>
      <p:ext uri="{BB962C8B-B14F-4D97-AF65-F5344CB8AC3E}">
        <p14:creationId xmlns:p14="http://schemas.microsoft.com/office/powerpoint/2010/main" val="404594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rot="5400000">
            <a:off x="-121850" y="2764580"/>
            <a:ext cx="4584118" cy="2569127"/>
          </a:xfrm>
          <a:prstGeom prst="rect">
            <a:avLst/>
          </a:prstGeom>
        </p:spPr>
      </p:pic>
      <p:sp>
        <p:nvSpPr>
          <p:cNvPr id="2" name="Title 1"/>
          <p:cNvSpPr>
            <a:spLocks noGrp="1"/>
          </p:cNvSpPr>
          <p:nvPr>
            <p:ph type="title" hasCustomPrompt="1"/>
          </p:nvPr>
        </p:nvSpPr>
        <p:spPr/>
        <p:txBody>
          <a:bodyPr>
            <a:normAutofit/>
          </a:bodyPr>
          <a:lstStyle>
            <a:lvl1pPr>
              <a:defRPr sz="3000">
                <a:solidFill>
                  <a:schemeClr val="tx1">
                    <a:lumMod val="75000"/>
                    <a:lumOff val="25000"/>
                  </a:schemeClr>
                </a:solidFill>
              </a:defRPr>
            </a:lvl1pPr>
          </a:lstStyle>
          <a:p>
            <a:r>
              <a:rPr lang="en-US" dirty="0"/>
              <a:t>Headline</a:t>
            </a:r>
          </a:p>
        </p:txBody>
      </p:sp>
      <p:sp>
        <p:nvSpPr>
          <p:cNvPr id="7" name="Text Placeholder 6">
            <a:extLst>
              <a:ext uri="{FF2B5EF4-FFF2-40B4-BE49-F238E27FC236}">
                <a16:creationId xmlns:a16="http://schemas.microsoft.com/office/drawing/2014/main" id="{D9F30844-6ECD-4EEE-8799-173231765CBF}"/>
              </a:ext>
            </a:extLst>
          </p:cNvPr>
          <p:cNvSpPr>
            <a:spLocks noGrp="1"/>
          </p:cNvSpPr>
          <p:nvPr>
            <p:ph type="body" sz="quarter" idx="11" hasCustomPrompt="1"/>
          </p:nvPr>
        </p:nvSpPr>
        <p:spPr>
          <a:xfrm>
            <a:off x="3714751" y="2027238"/>
            <a:ext cx="6407149" cy="3916362"/>
          </a:xfrm>
        </p:spPr>
        <p:txBody>
          <a:bodyPr>
            <a:normAutofit/>
          </a:bodyPr>
          <a:lstStyle>
            <a:lvl1pPr marL="0" indent="0">
              <a:buClr>
                <a:schemeClr val="accent2"/>
              </a:buClr>
              <a:buFont typeface="Arial" panose="020B0604020202020204" pitchFamily="34" charset="0"/>
              <a:buNone/>
              <a:defRPr sz="1800">
                <a:solidFill>
                  <a:schemeClr val="tx1">
                    <a:lumMod val="75000"/>
                    <a:lumOff val="25000"/>
                  </a:schemeClr>
                </a:solidFill>
                <a:latin typeface="Museo Slab 700" panose="02000000000000000000" pitchFamily="2" charset="0"/>
              </a:defRPr>
            </a:lvl1pPr>
            <a:lvl2pPr marL="597467" indent="-285750">
              <a:buClr>
                <a:schemeClr val="accent2"/>
              </a:buClr>
              <a:buFont typeface="Arial" panose="020B0604020202020204" pitchFamily="34" charset="0"/>
              <a:buChar char="•"/>
              <a:defRPr sz="1800">
                <a:solidFill>
                  <a:schemeClr val="tx1">
                    <a:lumMod val="75000"/>
                    <a:lumOff val="25000"/>
                  </a:schemeClr>
                </a:solidFill>
              </a:defRPr>
            </a:lvl2pPr>
            <a:lvl3pPr marL="909185" indent="-285750">
              <a:buClr>
                <a:schemeClr val="accent2"/>
              </a:buClr>
              <a:buFont typeface="Arial" panose="020B0604020202020204" pitchFamily="34" charset="0"/>
              <a:buChar char="•"/>
              <a:defRPr sz="1800">
                <a:solidFill>
                  <a:schemeClr val="tx1">
                    <a:lumMod val="75000"/>
                    <a:lumOff val="25000"/>
                  </a:schemeClr>
                </a:solidFill>
              </a:defRPr>
            </a:lvl3pPr>
            <a:lvl4pPr marL="1220902" indent="-285750">
              <a:buClr>
                <a:schemeClr val="accent2"/>
              </a:buClr>
              <a:buFont typeface="Arial" panose="020B0604020202020204" pitchFamily="34" charset="0"/>
              <a:buChar char="•"/>
              <a:defRPr sz="1800">
                <a:solidFill>
                  <a:schemeClr val="tx1">
                    <a:lumMod val="75000"/>
                    <a:lumOff val="25000"/>
                  </a:schemeClr>
                </a:solidFill>
              </a:defRPr>
            </a:lvl4pPr>
            <a:lvl5pPr marL="1532618" indent="-285750">
              <a:buClr>
                <a:schemeClr val="accent2"/>
              </a:buClr>
              <a:buFont typeface="Arial" panose="020B0604020202020204" pitchFamily="34" charset="0"/>
              <a:buChar char="•"/>
              <a:defRPr sz="1800">
                <a:solidFill>
                  <a:schemeClr val="tx1">
                    <a:lumMod val="75000"/>
                    <a:lumOff val="25000"/>
                  </a:schemeClr>
                </a:solidFill>
              </a:defRPr>
            </a:lvl5pPr>
          </a:lstStyle>
          <a:p>
            <a:pPr lvl="0"/>
            <a:r>
              <a:rPr lang="en-US" dirty="0"/>
              <a:t>Text 1</a:t>
            </a:r>
          </a:p>
          <a:p>
            <a:pPr lvl="1"/>
            <a:r>
              <a:rPr lang="en-US" dirty="0"/>
              <a:t>Text 2</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EAA5717A-5F68-4FCE-98E8-CF41B13089A9}"/>
              </a:ext>
            </a:extLst>
          </p:cNvPr>
          <p:cNvSpPr>
            <a:spLocks noGrp="1"/>
          </p:cNvSpPr>
          <p:nvPr>
            <p:ph type="sldNum" sz="quarter" idx="4"/>
          </p:nvPr>
        </p:nvSpPr>
        <p:spPr>
          <a:xfrm>
            <a:off x="8118388" y="6421788"/>
            <a:ext cx="3788835" cy="365125"/>
          </a:xfrm>
          <a:prstGeom prst="rect">
            <a:avLst/>
          </a:prstGeom>
        </p:spPr>
        <p:txBody>
          <a:bodyPr/>
          <a:lstStyle>
            <a:lvl1pPr marL="0" marR="0" indent="0" algn="r" defTabSz="311725" rtl="0" eaLnBrk="1" fontAlgn="auto" latinLnBrk="0" hangingPunct="1">
              <a:lnSpc>
                <a:spcPct val="100000"/>
              </a:lnSpc>
              <a:spcBef>
                <a:spcPts val="0"/>
              </a:spcBef>
              <a:spcAft>
                <a:spcPts val="0"/>
              </a:spcAft>
              <a:buClrTx/>
              <a:buSzTx/>
              <a:buFontTx/>
              <a:buNone/>
              <a:tabLst/>
              <a:defRPr sz="900">
                <a:solidFill>
                  <a:schemeClr val="bg1">
                    <a:lumMod val="50000"/>
                  </a:schemeClr>
                </a:solidFill>
                <a:latin typeface="Museo Sans Cond 700" panose="02000000000000000000" pitchFamily="50" charset="0"/>
                <a:cs typeface="Helvetica" panose="020B0604020202020204" pitchFamily="34" charset="0"/>
              </a:defRPr>
            </a:lvl1pPr>
          </a:lstStyle>
          <a:p>
            <a:r>
              <a:rPr lang="en-US" dirty="0"/>
              <a:t>Center for Care Innovations 2019 /  </a:t>
            </a:r>
            <a:fld id="{72153C54-CEA3-1546-861D-840D309A2AD2}" type="slidenum">
              <a:rPr lang="en-US" smtClean="0"/>
              <a:pPr/>
              <a:t>‹#›</a:t>
            </a:fld>
            <a:endParaRPr lang="en-US" dirty="0"/>
          </a:p>
        </p:txBody>
      </p:sp>
    </p:spTree>
    <p:extLst>
      <p:ext uri="{BB962C8B-B14F-4D97-AF65-F5344CB8AC3E}">
        <p14:creationId xmlns:p14="http://schemas.microsoft.com/office/powerpoint/2010/main" val="393666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a:solidFill>
                  <a:schemeClr val="tx1">
                    <a:lumMod val="75000"/>
                    <a:lumOff val="25000"/>
                  </a:schemeClr>
                </a:solidFill>
              </a:defRPr>
            </a:lvl1pPr>
          </a:lstStyle>
          <a:p>
            <a:r>
              <a:rPr lang="en-US" dirty="0"/>
              <a:t>Headline</a:t>
            </a:r>
          </a:p>
        </p:txBody>
      </p:sp>
      <p:sp>
        <p:nvSpPr>
          <p:cNvPr id="4" name="Content Placeholder 2"/>
          <p:cNvSpPr>
            <a:spLocks noGrp="1"/>
          </p:cNvSpPr>
          <p:nvPr>
            <p:ph idx="1" hasCustomPrompt="1"/>
          </p:nvPr>
        </p:nvSpPr>
        <p:spPr>
          <a:xfrm>
            <a:off x="7947741" y="1600205"/>
            <a:ext cx="3634660" cy="4525963"/>
          </a:xfrm>
        </p:spPr>
        <p:txBody>
          <a:bodyPr>
            <a:normAutofit/>
          </a:bodyPr>
          <a:lstStyle>
            <a:lvl1pPr>
              <a:defRPr sz="2000" kern="0" spc="15" baseline="0">
                <a:solidFill>
                  <a:schemeClr val="tx1">
                    <a:lumMod val="75000"/>
                    <a:lumOff val="25000"/>
                  </a:schemeClr>
                </a:solidFill>
                <a:latin typeface="Museo Sans 700" panose="02000000000000000000" pitchFamily="2" charset="0"/>
              </a:defRPr>
            </a:lvl1pPr>
            <a:lvl2pPr>
              <a:defRPr>
                <a:solidFill>
                  <a:srgbClr val="262626"/>
                </a:solidFill>
              </a:defRPr>
            </a:lvl2pPr>
          </a:lstStyle>
          <a:p>
            <a:pPr lvl="0"/>
            <a:r>
              <a:rPr lang="en-US" dirty="0"/>
              <a:t>Object</a:t>
            </a:r>
          </a:p>
        </p:txBody>
      </p:sp>
      <p:sp>
        <p:nvSpPr>
          <p:cNvPr id="5" name="Picture Placeholder 22"/>
          <p:cNvSpPr>
            <a:spLocks noGrp="1"/>
          </p:cNvSpPr>
          <p:nvPr>
            <p:ph type="pic" sz="quarter" idx="16" hasCustomPrompt="1"/>
          </p:nvPr>
        </p:nvSpPr>
        <p:spPr>
          <a:xfrm>
            <a:off x="609600" y="1600205"/>
            <a:ext cx="6969760" cy="4525963"/>
          </a:xfrm>
        </p:spPr>
        <p:txBody>
          <a:bodyPr>
            <a:normAutofit/>
          </a:bodyPr>
          <a:lstStyle>
            <a:lvl1pPr>
              <a:defRPr sz="2000">
                <a:solidFill>
                  <a:schemeClr val="tx1">
                    <a:lumMod val="75000"/>
                    <a:lumOff val="25000"/>
                  </a:schemeClr>
                </a:solidFill>
                <a:latin typeface="Museo Slab 700" panose="02000000000000000000" pitchFamily="2" charset="0"/>
              </a:defRPr>
            </a:lvl1pPr>
          </a:lstStyle>
          <a:p>
            <a:r>
              <a:rPr lang="en-US" dirty="0"/>
              <a:t>Picture</a:t>
            </a:r>
          </a:p>
        </p:txBody>
      </p:sp>
      <p:sp>
        <p:nvSpPr>
          <p:cNvPr id="6" name="Slide Number Placeholder 3">
            <a:extLst>
              <a:ext uri="{FF2B5EF4-FFF2-40B4-BE49-F238E27FC236}">
                <a16:creationId xmlns:a16="http://schemas.microsoft.com/office/drawing/2014/main" id="{EB593951-3CC8-4DD0-A961-2E03F1898C95}"/>
              </a:ext>
            </a:extLst>
          </p:cNvPr>
          <p:cNvSpPr>
            <a:spLocks noGrp="1"/>
          </p:cNvSpPr>
          <p:nvPr>
            <p:ph type="sldNum" sz="quarter" idx="4"/>
          </p:nvPr>
        </p:nvSpPr>
        <p:spPr>
          <a:xfrm>
            <a:off x="8118388" y="6421788"/>
            <a:ext cx="3788835" cy="365125"/>
          </a:xfrm>
          <a:prstGeom prst="rect">
            <a:avLst/>
          </a:prstGeom>
        </p:spPr>
        <p:txBody>
          <a:bodyPr/>
          <a:lstStyle>
            <a:lvl1pPr marL="0" marR="0" indent="0" algn="r" defTabSz="311725" rtl="0" eaLnBrk="1" fontAlgn="auto" latinLnBrk="0" hangingPunct="1">
              <a:lnSpc>
                <a:spcPct val="100000"/>
              </a:lnSpc>
              <a:spcBef>
                <a:spcPts val="0"/>
              </a:spcBef>
              <a:spcAft>
                <a:spcPts val="0"/>
              </a:spcAft>
              <a:buClrTx/>
              <a:buSzTx/>
              <a:buFontTx/>
              <a:buNone/>
              <a:tabLst/>
              <a:defRPr sz="900">
                <a:solidFill>
                  <a:schemeClr val="bg1">
                    <a:lumMod val="50000"/>
                  </a:schemeClr>
                </a:solidFill>
                <a:latin typeface="Museo Sans Cond 700" panose="02000000000000000000" pitchFamily="50" charset="0"/>
                <a:cs typeface="Helvetica" panose="020B0604020202020204" pitchFamily="34" charset="0"/>
              </a:defRPr>
            </a:lvl1pPr>
          </a:lstStyle>
          <a:p>
            <a:r>
              <a:rPr lang="en-US" dirty="0"/>
              <a:t>Center for Care Innovations 2019 /  </a:t>
            </a:r>
            <a:fld id="{72153C54-CEA3-1546-861D-840D309A2AD2}" type="slidenum">
              <a:rPr lang="en-US" smtClean="0"/>
              <a:pPr/>
              <a:t>‹#›</a:t>
            </a:fld>
            <a:endParaRPr lang="en-US" dirty="0"/>
          </a:p>
        </p:txBody>
      </p:sp>
    </p:spTree>
    <p:extLst>
      <p:ext uri="{BB962C8B-B14F-4D97-AF65-F5344CB8AC3E}">
        <p14:creationId xmlns:p14="http://schemas.microsoft.com/office/powerpoint/2010/main" val="708771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BCF94E-6EB6-4F50-B2C6-CAA67AFEF136}"/>
              </a:ext>
            </a:extLst>
          </p:cNvPr>
          <p:cNvSpPr>
            <a:spLocks noGrp="1"/>
          </p:cNvSpPr>
          <p:nvPr>
            <p:ph type="sldNum" sz="quarter" idx="4"/>
          </p:nvPr>
        </p:nvSpPr>
        <p:spPr>
          <a:xfrm>
            <a:off x="8118388" y="6421788"/>
            <a:ext cx="3788835" cy="365125"/>
          </a:xfrm>
          <a:prstGeom prst="rect">
            <a:avLst/>
          </a:prstGeom>
        </p:spPr>
        <p:txBody>
          <a:bodyPr/>
          <a:lstStyle>
            <a:lvl1pPr marL="0" marR="0" indent="0" algn="r" defTabSz="311725" rtl="0" eaLnBrk="1" fontAlgn="auto" latinLnBrk="0" hangingPunct="1">
              <a:lnSpc>
                <a:spcPct val="100000"/>
              </a:lnSpc>
              <a:spcBef>
                <a:spcPts val="0"/>
              </a:spcBef>
              <a:spcAft>
                <a:spcPts val="0"/>
              </a:spcAft>
              <a:buClrTx/>
              <a:buSzTx/>
              <a:buFontTx/>
              <a:buNone/>
              <a:tabLst/>
              <a:defRPr sz="900">
                <a:solidFill>
                  <a:schemeClr val="bg1">
                    <a:lumMod val="50000"/>
                  </a:schemeClr>
                </a:solidFill>
                <a:latin typeface="Museo Sans Cond 700" panose="02000000000000000000" pitchFamily="50" charset="0"/>
                <a:cs typeface="Helvetica" panose="020B0604020202020204" pitchFamily="34" charset="0"/>
              </a:defRPr>
            </a:lvl1pPr>
          </a:lstStyle>
          <a:p>
            <a:r>
              <a:rPr lang="en-US" dirty="0"/>
              <a:t>Center for Care Innovations 2019 /  </a:t>
            </a:r>
            <a:fld id="{72153C54-CEA3-1546-861D-840D309A2AD2}" type="slidenum">
              <a:rPr lang="en-US" smtClean="0"/>
              <a:pPr/>
              <a:t>‹#›</a:t>
            </a:fld>
            <a:endParaRPr lang="en-US" dirty="0"/>
          </a:p>
        </p:txBody>
      </p:sp>
    </p:spTree>
    <p:extLst>
      <p:ext uri="{BB962C8B-B14F-4D97-AF65-F5344CB8AC3E}">
        <p14:creationId xmlns:p14="http://schemas.microsoft.com/office/powerpoint/2010/main" val="1537468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4614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E8E772-6814-4590-AFFA-FC859EAF474F}"/>
              </a:ext>
            </a:extLst>
          </p:cNvPr>
          <p:cNvSpPr/>
          <p:nvPr userDrawn="1"/>
        </p:nvSpPr>
        <p:spPr>
          <a:xfrm>
            <a:off x="1" y="6026728"/>
            <a:ext cx="2094807" cy="83127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31745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4A8F9B-1FB8-491C-A2DA-C9B2632ED716}" type="datetime1">
              <a:rPr lang="en-US" smtClean="0"/>
              <a:t>7/25/19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B6808-4A4B-4489-94D9-2D9E905C7A1E}"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359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E6C233-EBF0-455F-80BB-72750649AC73}" type="datetime1">
              <a:rPr lang="en-US" smtClean="0"/>
              <a:t>7/25/19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B6808-4A4B-4489-94D9-2D9E905C7A1E}" type="slidenum">
              <a:rPr lang="en-US" smtClean="0"/>
              <a:t>‹#›</a:t>
            </a:fld>
            <a:endParaRPr lang="en-US" dirty="0"/>
          </a:p>
        </p:txBody>
      </p:sp>
      <p:sp>
        <p:nvSpPr>
          <p:cNvPr id="11" name="TextBox 10">
            <a:extLst>
              <a:ext uri="{FF2B5EF4-FFF2-40B4-BE49-F238E27FC236}">
                <a16:creationId xmlns:a16="http://schemas.microsoft.com/office/drawing/2014/main" id="{26D27BC9-674D-1242-8847-1E83237B2439}"/>
              </a:ext>
            </a:extLst>
          </p:cNvPr>
          <p:cNvSpPr txBox="1"/>
          <p:nvPr userDrawn="1"/>
        </p:nvSpPr>
        <p:spPr>
          <a:xfrm>
            <a:off x="40640" y="6187440"/>
            <a:ext cx="125984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2736022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CB6B83-E394-41C5-93E0-D2463B95AC8D}" type="datetime1">
              <a:rPr lang="en-US" smtClean="0"/>
              <a:t>7/25/19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89B6808-4A4B-4489-94D9-2D9E905C7A1E}" type="slidenum">
              <a:rPr lang="en-US" smtClean="0"/>
              <a:t>‹#›</a:t>
            </a:fld>
            <a:endParaRPr lang="en-US"/>
          </a:p>
        </p:txBody>
      </p:sp>
    </p:spTree>
    <p:extLst>
      <p:ext uri="{BB962C8B-B14F-4D97-AF65-F5344CB8AC3E}">
        <p14:creationId xmlns:p14="http://schemas.microsoft.com/office/powerpoint/2010/main" val="135052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01" y="6031666"/>
            <a:ext cx="2193531" cy="80515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03933" y="6106399"/>
            <a:ext cx="1131471" cy="583377"/>
          </a:xfrm>
          <a:prstGeom prst="rect">
            <a:avLst/>
          </a:prstGeom>
        </p:spPr>
      </p:pic>
      <p:pic>
        <p:nvPicPr>
          <p:cNvPr id="11" name="Picture 10">
            <a:extLst>
              <a:ext uri="{FF2B5EF4-FFF2-40B4-BE49-F238E27FC236}">
                <a16:creationId xmlns:a16="http://schemas.microsoft.com/office/drawing/2014/main" id="{28C862F7-6A23-4808-93F0-80CF5B21239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763775" y="1"/>
            <a:ext cx="4428227" cy="3745735"/>
          </a:xfrm>
          <a:prstGeom prst="rect">
            <a:avLst/>
          </a:prstGeom>
        </p:spPr>
      </p:pic>
      <p:sp>
        <p:nvSpPr>
          <p:cNvPr id="4" name="Title 1"/>
          <p:cNvSpPr>
            <a:spLocks noGrp="1"/>
          </p:cNvSpPr>
          <p:nvPr>
            <p:ph type="ctrTitle" hasCustomPrompt="1"/>
          </p:nvPr>
        </p:nvSpPr>
        <p:spPr>
          <a:xfrm>
            <a:off x="914401" y="1794787"/>
            <a:ext cx="6968359" cy="1616075"/>
          </a:xfrm>
        </p:spPr>
        <p:txBody>
          <a:bodyPr lIns="0" bIns="0" anchor="ctr">
            <a:normAutofit/>
          </a:bodyPr>
          <a:lstStyle>
            <a:lvl1pPr algn="l">
              <a:defRPr sz="4000" b="0">
                <a:solidFill>
                  <a:schemeClr val="tx1">
                    <a:lumMod val="75000"/>
                    <a:lumOff val="25000"/>
                  </a:schemeClr>
                </a:solidFill>
                <a:latin typeface="Museo Sans Cond 700" panose="02000000000000000000" pitchFamily="50" charset="0"/>
                <a:cs typeface="Museo Sans Cond 700" panose="02000000000000000000" pitchFamily="50" charset="0"/>
              </a:defRPr>
            </a:lvl1pPr>
          </a:lstStyle>
          <a:p>
            <a:r>
              <a:rPr lang="en-US" dirty="0"/>
              <a:t>Presentation Title</a:t>
            </a:r>
          </a:p>
        </p:txBody>
      </p:sp>
      <p:sp>
        <p:nvSpPr>
          <p:cNvPr id="5" name="Subtitle 2"/>
          <p:cNvSpPr>
            <a:spLocks noGrp="1"/>
          </p:cNvSpPr>
          <p:nvPr>
            <p:ph type="subTitle" idx="1" hasCustomPrompt="1"/>
          </p:nvPr>
        </p:nvSpPr>
        <p:spPr>
          <a:xfrm>
            <a:off x="914400" y="3487058"/>
            <a:ext cx="8534400" cy="1752600"/>
          </a:xfrm>
        </p:spPr>
        <p:txBody>
          <a:bodyPr lIns="0" bIns="0">
            <a:normAutofit/>
          </a:bodyPr>
          <a:lstStyle>
            <a:lvl1pPr marL="0" indent="0" algn="l">
              <a:buNone/>
              <a:defRPr sz="1800" i="0">
                <a:solidFill>
                  <a:schemeClr val="tx1">
                    <a:lumMod val="75000"/>
                    <a:lumOff val="25000"/>
                  </a:schemeClr>
                </a:solidFill>
                <a:latin typeface="Museo Slab 700" panose="02000000000000000000" pitchFamily="2" charset="0"/>
                <a:cs typeface="Museo Slab 700" panose="02000000000000000000"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Program Event</a:t>
            </a:r>
          </a:p>
          <a:p>
            <a:r>
              <a:rPr lang="en-US" dirty="0"/>
              <a:t>Date</a:t>
            </a:r>
          </a:p>
        </p:txBody>
      </p:sp>
      <p:pic>
        <p:nvPicPr>
          <p:cNvPr id="7" name="Picture 6">
            <a:extLst>
              <a:ext uri="{FF2B5EF4-FFF2-40B4-BE49-F238E27FC236}">
                <a16:creationId xmlns:a16="http://schemas.microsoft.com/office/drawing/2014/main" id="{3A8FC3CD-8CA3-4DC3-B843-7F4C3B613FA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789680" y="6103177"/>
            <a:ext cx="3193011" cy="694163"/>
          </a:xfrm>
          <a:prstGeom prst="rect">
            <a:avLst/>
          </a:prstGeom>
        </p:spPr>
      </p:pic>
    </p:spTree>
    <p:extLst>
      <p:ext uri="{BB962C8B-B14F-4D97-AF65-F5344CB8AC3E}">
        <p14:creationId xmlns:p14="http://schemas.microsoft.com/office/powerpoint/2010/main" val="1750846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DCAC3-2E79-294D-B671-724601BB538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23E278B-7956-884F-B8D3-68B411BE0B1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5C764EC-3853-1F41-AF8F-3AF70F481CE2}"/>
              </a:ext>
            </a:extLst>
          </p:cNvPr>
          <p:cNvSpPr>
            <a:spLocks noGrp="1"/>
          </p:cNvSpPr>
          <p:nvPr>
            <p:ph type="dt" sz="half" idx="10"/>
          </p:nvPr>
        </p:nvSpPr>
        <p:spPr/>
        <p:txBody>
          <a:bodyPr/>
          <a:lstStyle/>
          <a:p>
            <a:fld id="{91580D88-A3CD-6B43-B7A7-9AF1579F65F2}" type="datetimeFigureOut">
              <a:rPr lang="en-US" smtClean="0"/>
              <a:t>7/25/19</a:t>
            </a:fld>
            <a:endParaRPr lang="en-US"/>
          </a:p>
        </p:txBody>
      </p:sp>
      <p:sp>
        <p:nvSpPr>
          <p:cNvPr id="5" name="Footer Placeholder 4">
            <a:extLst>
              <a:ext uri="{FF2B5EF4-FFF2-40B4-BE49-F238E27FC236}">
                <a16:creationId xmlns:a16="http://schemas.microsoft.com/office/drawing/2014/main" id="{86E49AA0-DE8A-BB44-A4A3-44214DD90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CAF92-FD3E-9A40-AC50-9E9FE88D1CD0}"/>
              </a:ext>
            </a:extLst>
          </p:cNvPr>
          <p:cNvSpPr>
            <a:spLocks noGrp="1"/>
          </p:cNvSpPr>
          <p:nvPr>
            <p:ph type="sldNum" sz="quarter" idx="12"/>
          </p:nvPr>
        </p:nvSpPr>
        <p:spPr/>
        <p:txBody>
          <a:bodyPr/>
          <a:lstStyle/>
          <a:p>
            <a:fld id="{ABA5624C-D032-4046-958E-902CA2943EF0}" type="slidenum">
              <a:rPr lang="en-US" smtClean="0"/>
              <a:t>‹#›</a:t>
            </a:fld>
            <a:endParaRPr lang="en-US"/>
          </a:p>
        </p:txBody>
      </p:sp>
    </p:spTree>
    <p:extLst>
      <p:ext uri="{BB962C8B-B14F-4D97-AF65-F5344CB8AC3E}">
        <p14:creationId xmlns:p14="http://schemas.microsoft.com/office/powerpoint/2010/main" val="1082963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9E7B-DE25-DE4A-8E75-2F2861A5E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53675A-3EDF-1D4F-899A-AA110C59FA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507AC-844B-4440-AF9D-0CF0650AC1BE}"/>
              </a:ext>
            </a:extLst>
          </p:cNvPr>
          <p:cNvSpPr>
            <a:spLocks noGrp="1"/>
          </p:cNvSpPr>
          <p:nvPr>
            <p:ph type="dt" sz="half" idx="10"/>
          </p:nvPr>
        </p:nvSpPr>
        <p:spPr/>
        <p:txBody>
          <a:bodyPr/>
          <a:lstStyle/>
          <a:p>
            <a:fld id="{91580D88-A3CD-6B43-B7A7-9AF1579F65F2}" type="datetimeFigureOut">
              <a:rPr lang="en-US" smtClean="0"/>
              <a:t>7/25/19</a:t>
            </a:fld>
            <a:endParaRPr lang="en-US"/>
          </a:p>
        </p:txBody>
      </p:sp>
      <p:sp>
        <p:nvSpPr>
          <p:cNvPr id="5" name="Footer Placeholder 4">
            <a:extLst>
              <a:ext uri="{FF2B5EF4-FFF2-40B4-BE49-F238E27FC236}">
                <a16:creationId xmlns:a16="http://schemas.microsoft.com/office/drawing/2014/main" id="{79DFCC43-B39B-2C44-8FB7-ECBFB7F65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AB8B5-17A6-AC46-8C41-4672054054E4}"/>
              </a:ext>
            </a:extLst>
          </p:cNvPr>
          <p:cNvSpPr>
            <a:spLocks noGrp="1"/>
          </p:cNvSpPr>
          <p:nvPr>
            <p:ph type="sldNum" sz="quarter" idx="12"/>
          </p:nvPr>
        </p:nvSpPr>
        <p:spPr/>
        <p:txBody>
          <a:bodyPr/>
          <a:lstStyle/>
          <a:p>
            <a:fld id="{ABA5624C-D032-4046-958E-902CA2943EF0}" type="slidenum">
              <a:rPr lang="en-US" smtClean="0"/>
              <a:t>‹#›</a:t>
            </a:fld>
            <a:endParaRPr lang="en-US"/>
          </a:p>
        </p:txBody>
      </p:sp>
    </p:spTree>
    <p:extLst>
      <p:ext uri="{BB962C8B-B14F-4D97-AF65-F5344CB8AC3E}">
        <p14:creationId xmlns:p14="http://schemas.microsoft.com/office/powerpoint/2010/main" val="3863729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997A-9C79-4E4D-822C-8C058EDA0140}"/>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C860DA5-9A80-7F40-AC54-FAA0DED448AE}"/>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A4DBFC-DB6A-794F-BE8A-4F3A531A577A}"/>
              </a:ext>
            </a:extLst>
          </p:cNvPr>
          <p:cNvSpPr>
            <a:spLocks noGrp="1"/>
          </p:cNvSpPr>
          <p:nvPr>
            <p:ph type="dt" sz="half" idx="10"/>
          </p:nvPr>
        </p:nvSpPr>
        <p:spPr/>
        <p:txBody>
          <a:bodyPr/>
          <a:lstStyle/>
          <a:p>
            <a:fld id="{91580D88-A3CD-6B43-B7A7-9AF1579F65F2}" type="datetimeFigureOut">
              <a:rPr lang="en-US" smtClean="0"/>
              <a:t>7/25/19</a:t>
            </a:fld>
            <a:endParaRPr lang="en-US"/>
          </a:p>
        </p:txBody>
      </p:sp>
      <p:sp>
        <p:nvSpPr>
          <p:cNvPr id="5" name="Footer Placeholder 4">
            <a:extLst>
              <a:ext uri="{FF2B5EF4-FFF2-40B4-BE49-F238E27FC236}">
                <a16:creationId xmlns:a16="http://schemas.microsoft.com/office/drawing/2014/main" id="{70661E2D-BA64-E547-B795-D618D0B6E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4482B-B729-B247-BE37-E1B61EEA133A}"/>
              </a:ext>
            </a:extLst>
          </p:cNvPr>
          <p:cNvSpPr>
            <a:spLocks noGrp="1"/>
          </p:cNvSpPr>
          <p:nvPr>
            <p:ph type="sldNum" sz="quarter" idx="12"/>
          </p:nvPr>
        </p:nvSpPr>
        <p:spPr/>
        <p:txBody>
          <a:bodyPr/>
          <a:lstStyle/>
          <a:p>
            <a:fld id="{ABA5624C-D032-4046-958E-902CA2943EF0}" type="slidenum">
              <a:rPr lang="en-US" smtClean="0"/>
              <a:t>‹#›</a:t>
            </a:fld>
            <a:endParaRPr lang="en-US"/>
          </a:p>
        </p:txBody>
      </p:sp>
    </p:spTree>
    <p:extLst>
      <p:ext uri="{BB962C8B-B14F-4D97-AF65-F5344CB8AC3E}">
        <p14:creationId xmlns:p14="http://schemas.microsoft.com/office/powerpoint/2010/main" val="2393907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7241-4E1F-B243-AB58-43DD1F39DA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C83C3-9205-EF4E-9ED4-4AB4BC9498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A88CC4-E902-0E48-81C2-0003A63853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FB0992-3531-984E-9B49-D7150AAF9CA9}"/>
              </a:ext>
            </a:extLst>
          </p:cNvPr>
          <p:cNvSpPr>
            <a:spLocks noGrp="1"/>
          </p:cNvSpPr>
          <p:nvPr>
            <p:ph type="dt" sz="half" idx="10"/>
          </p:nvPr>
        </p:nvSpPr>
        <p:spPr/>
        <p:txBody>
          <a:bodyPr/>
          <a:lstStyle/>
          <a:p>
            <a:fld id="{91580D88-A3CD-6B43-B7A7-9AF1579F65F2}" type="datetimeFigureOut">
              <a:rPr lang="en-US" smtClean="0"/>
              <a:t>7/25/19</a:t>
            </a:fld>
            <a:endParaRPr lang="en-US"/>
          </a:p>
        </p:txBody>
      </p:sp>
      <p:sp>
        <p:nvSpPr>
          <p:cNvPr id="6" name="Footer Placeholder 5">
            <a:extLst>
              <a:ext uri="{FF2B5EF4-FFF2-40B4-BE49-F238E27FC236}">
                <a16:creationId xmlns:a16="http://schemas.microsoft.com/office/drawing/2014/main" id="{196D23A3-DF68-3E47-92A7-17B32D0AD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510AE-9E7D-7941-8EE0-0AB3666D00F7}"/>
              </a:ext>
            </a:extLst>
          </p:cNvPr>
          <p:cNvSpPr>
            <a:spLocks noGrp="1"/>
          </p:cNvSpPr>
          <p:nvPr>
            <p:ph type="sldNum" sz="quarter" idx="12"/>
          </p:nvPr>
        </p:nvSpPr>
        <p:spPr/>
        <p:txBody>
          <a:bodyPr/>
          <a:lstStyle/>
          <a:p>
            <a:fld id="{ABA5624C-D032-4046-958E-902CA2943EF0}" type="slidenum">
              <a:rPr lang="en-US" smtClean="0"/>
              <a:t>‹#›</a:t>
            </a:fld>
            <a:endParaRPr lang="en-US"/>
          </a:p>
        </p:txBody>
      </p:sp>
    </p:spTree>
    <p:extLst>
      <p:ext uri="{BB962C8B-B14F-4D97-AF65-F5344CB8AC3E}">
        <p14:creationId xmlns:p14="http://schemas.microsoft.com/office/powerpoint/2010/main" val="3779205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0A6A-AC78-9540-9A0D-1555372943BE}"/>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516069-D705-854D-8099-D1FBEA9B1E2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5FD3C4D-1814-0F47-913C-A1D062FD8D1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BEF58C-5AA1-2A4F-B688-E44D6BCB9318}"/>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1E1FABF-0375-1F40-B6F7-812099A52D60}"/>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6211F7-DAEC-6C43-934D-2705B2391A45}"/>
              </a:ext>
            </a:extLst>
          </p:cNvPr>
          <p:cNvSpPr>
            <a:spLocks noGrp="1"/>
          </p:cNvSpPr>
          <p:nvPr>
            <p:ph type="dt" sz="half" idx="10"/>
          </p:nvPr>
        </p:nvSpPr>
        <p:spPr/>
        <p:txBody>
          <a:bodyPr/>
          <a:lstStyle/>
          <a:p>
            <a:fld id="{91580D88-A3CD-6B43-B7A7-9AF1579F65F2}" type="datetimeFigureOut">
              <a:rPr lang="en-US" smtClean="0"/>
              <a:t>7/25/19</a:t>
            </a:fld>
            <a:endParaRPr lang="en-US"/>
          </a:p>
        </p:txBody>
      </p:sp>
      <p:sp>
        <p:nvSpPr>
          <p:cNvPr id="8" name="Footer Placeholder 7">
            <a:extLst>
              <a:ext uri="{FF2B5EF4-FFF2-40B4-BE49-F238E27FC236}">
                <a16:creationId xmlns:a16="http://schemas.microsoft.com/office/drawing/2014/main" id="{74EE74CA-9E58-7D45-B915-DB9DB93D22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D4E994-759C-B34B-8FF7-4BF6C4F9A7C5}"/>
              </a:ext>
            </a:extLst>
          </p:cNvPr>
          <p:cNvSpPr>
            <a:spLocks noGrp="1"/>
          </p:cNvSpPr>
          <p:nvPr>
            <p:ph type="sldNum" sz="quarter" idx="12"/>
          </p:nvPr>
        </p:nvSpPr>
        <p:spPr/>
        <p:txBody>
          <a:bodyPr/>
          <a:lstStyle/>
          <a:p>
            <a:fld id="{ABA5624C-D032-4046-958E-902CA2943EF0}" type="slidenum">
              <a:rPr lang="en-US" smtClean="0"/>
              <a:t>‹#›</a:t>
            </a:fld>
            <a:endParaRPr lang="en-US"/>
          </a:p>
        </p:txBody>
      </p:sp>
    </p:spTree>
    <p:extLst>
      <p:ext uri="{BB962C8B-B14F-4D97-AF65-F5344CB8AC3E}">
        <p14:creationId xmlns:p14="http://schemas.microsoft.com/office/powerpoint/2010/main" val="3926859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12C9-5CBC-EC43-BEBE-DC7E83C7D0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75691A-3133-4D46-8381-09EB17BF2689}"/>
              </a:ext>
            </a:extLst>
          </p:cNvPr>
          <p:cNvSpPr>
            <a:spLocks noGrp="1"/>
          </p:cNvSpPr>
          <p:nvPr>
            <p:ph type="dt" sz="half" idx="10"/>
          </p:nvPr>
        </p:nvSpPr>
        <p:spPr/>
        <p:txBody>
          <a:bodyPr/>
          <a:lstStyle/>
          <a:p>
            <a:fld id="{91580D88-A3CD-6B43-B7A7-9AF1579F65F2}" type="datetimeFigureOut">
              <a:rPr lang="en-US" smtClean="0"/>
              <a:t>7/25/19</a:t>
            </a:fld>
            <a:endParaRPr lang="en-US"/>
          </a:p>
        </p:txBody>
      </p:sp>
      <p:sp>
        <p:nvSpPr>
          <p:cNvPr id="4" name="Footer Placeholder 3">
            <a:extLst>
              <a:ext uri="{FF2B5EF4-FFF2-40B4-BE49-F238E27FC236}">
                <a16:creationId xmlns:a16="http://schemas.microsoft.com/office/drawing/2014/main" id="{BF76A6FF-CE34-C04F-B3D5-B38B70AF5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D1B396-20B0-7D49-A269-53CB40FCDF26}"/>
              </a:ext>
            </a:extLst>
          </p:cNvPr>
          <p:cNvSpPr>
            <a:spLocks noGrp="1"/>
          </p:cNvSpPr>
          <p:nvPr>
            <p:ph type="sldNum" sz="quarter" idx="12"/>
          </p:nvPr>
        </p:nvSpPr>
        <p:spPr/>
        <p:txBody>
          <a:bodyPr/>
          <a:lstStyle/>
          <a:p>
            <a:fld id="{ABA5624C-D032-4046-958E-902CA2943EF0}" type="slidenum">
              <a:rPr lang="en-US" smtClean="0"/>
              <a:t>‹#›</a:t>
            </a:fld>
            <a:endParaRPr lang="en-US"/>
          </a:p>
        </p:txBody>
      </p:sp>
    </p:spTree>
    <p:extLst>
      <p:ext uri="{BB962C8B-B14F-4D97-AF65-F5344CB8AC3E}">
        <p14:creationId xmlns:p14="http://schemas.microsoft.com/office/powerpoint/2010/main" val="2990982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B9DEA-8129-F240-893E-D060AAD2B5F8}"/>
              </a:ext>
            </a:extLst>
          </p:cNvPr>
          <p:cNvSpPr>
            <a:spLocks noGrp="1"/>
          </p:cNvSpPr>
          <p:nvPr>
            <p:ph type="dt" sz="half" idx="10"/>
          </p:nvPr>
        </p:nvSpPr>
        <p:spPr/>
        <p:txBody>
          <a:bodyPr/>
          <a:lstStyle/>
          <a:p>
            <a:fld id="{91580D88-A3CD-6B43-B7A7-9AF1579F65F2}" type="datetimeFigureOut">
              <a:rPr lang="en-US" smtClean="0"/>
              <a:t>7/25/19</a:t>
            </a:fld>
            <a:endParaRPr lang="en-US"/>
          </a:p>
        </p:txBody>
      </p:sp>
      <p:sp>
        <p:nvSpPr>
          <p:cNvPr id="3" name="Footer Placeholder 2">
            <a:extLst>
              <a:ext uri="{FF2B5EF4-FFF2-40B4-BE49-F238E27FC236}">
                <a16:creationId xmlns:a16="http://schemas.microsoft.com/office/drawing/2014/main" id="{CDAFD8E7-A2DC-354D-8D6B-C63866744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304EF-ECDE-974E-8288-9053ADC719ED}"/>
              </a:ext>
            </a:extLst>
          </p:cNvPr>
          <p:cNvSpPr>
            <a:spLocks noGrp="1"/>
          </p:cNvSpPr>
          <p:nvPr>
            <p:ph type="sldNum" sz="quarter" idx="12"/>
          </p:nvPr>
        </p:nvSpPr>
        <p:spPr/>
        <p:txBody>
          <a:bodyPr/>
          <a:lstStyle/>
          <a:p>
            <a:fld id="{ABA5624C-D032-4046-958E-902CA2943EF0}" type="slidenum">
              <a:rPr lang="en-US" smtClean="0"/>
              <a:t>‹#›</a:t>
            </a:fld>
            <a:endParaRPr lang="en-US"/>
          </a:p>
        </p:txBody>
      </p:sp>
    </p:spTree>
    <p:extLst>
      <p:ext uri="{BB962C8B-B14F-4D97-AF65-F5344CB8AC3E}">
        <p14:creationId xmlns:p14="http://schemas.microsoft.com/office/powerpoint/2010/main" val="501400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7A7C-42B1-8848-B67B-270367FE355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B0AF272-EB02-C341-8FCE-1136D65F4BB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A1202A-C33D-5D44-9066-67FD6D1B6DB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483C744-8B9F-3A42-8269-04AE0FAD86FE}"/>
              </a:ext>
            </a:extLst>
          </p:cNvPr>
          <p:cNvSpPr>
            <a:spLocks noGrp="1"/>
          </p:cNvSpPr>
          <p:nvPr>
            <p:ph type="dt" sz="half" idx="10"/>
          </p:nvPr>
        </p:nvSpPr>
        <p:spPr/>
        <p:txBody>
          <a:bodyPr/>
          <a:lstStyle/>
          <a:p>
            <a:fld id="{91580D88-A3CD-6B43-B7A7-9AF1579F65F2}" type="datetimeFigureOut">
              <a:rPr lang="en-US" smtClean="0"/>
              <a:t>7/25/19</a:t>
            </a:fld>
            <a:endParaRPr lang="en-US"/>
          </a:p>
        </p:txBody>
      </p:sp>
      <p:sp>
        <p:nvSpPr>
          <p:cNvPr id="6" name="Footer Placeholder 5">
            <a:extLst>
              <a:ext uri="{FF2B5EF4-FFF2-40B4-BE49-F238E27FC236}">
                <a16:creationId xmlns:a16="http://schemas.microsoft.com/office/drawing/2014/main" id="{CEACA690-E843-3B4D-A69F-3B9C8DF7B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0ACAF-8102-7649-A06D-C59A571ABA78}"/>
              </a:ext>
            </a:extLst>
          </p:cNvPr>
          <p:cNvSpPr>
            <a:spLocks noGrp="1"/>
          </p:cNvSpPr>
          <p:nvPr>
            <p:ph type="sldNum" sz="quarter" idx="12"/>
          </p:nvPr>
        </p:nvSpPr>
        <p:spPr/>
        <p:txBody>
          <a:bodyPr/>
          <a:lstStyle/>
          <a:p>
            <a:fld id="{ABA5624C-D032-4046-958E-902CA2943EF0}" type="slidenum">
              <a:rPr lang="en-US" smtClean="0"/>
              <a:t>‹#›</a:t>
            </a:fld>
            <a:endParaRPr lang="en-US"/>
          </a:p>
        </p:txBody>
      </p:sp>
    </p:spTree>
    <p:extLst>
      <p:ext uri="{BB962C8B-B14F-4D97-AF65-F5344CB8AC3E}">
        <p14:creationId xmlns:p14="http://schemas.microsoft.com/office/powerpoint/2010/main" val="1239623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6BA4-A714-3A4A-BAC7-0D4BAC697CE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A5F932A-E01E-0D43-A69E-76BBBBB359C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3A96F34-FAD6-984B-BFDF-3CD9375AA77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37B4B0-16E8-D840-AFE9-0940A9E4EDF5}"/>
              </a:ext>
            </a:extLst>
          </p:cNvPr>
          <p:cNvSpPr>
            <a:spLocks noGrp="1"/>
          </p:cNvSpPr>
          <p:nvPr>
            <p:ph type="dt" sz="half" idx="10"/>
          </p:nvPr>
        </p:nvSpPr>
        <p:spPr/>
        <p:txBody>
          <a:bodyPr/>
          <a:lstStyle/>
          <a:p>
            <a:fld id="{91580D88-A3CD-6B43-B7A7-9AF1579F65F2}" type="datetimeFigureOut">
              <a:rPr lang="en-US" smtClean="0"/>
              <a:t>7/25/19</a:t>
            </a:fld>
            <a:endParaRPr lang="en-US"/>
          </a:p>
        </p:txBody>
      </p:sp>
      <p:sp>
        <p:nvSpPr>
          <p:cNvPr id="6" name="Footer Placeholder 5">
            <a:extLst>
              <a:ext uri="{FF2B5EF4-FFF2-40B4-BE49-F238E27FC236}">
                <a16:creationId xmlns:a16="http://schemas.microsoft.com/office/drawing/2014/main" id="{A8BBE2A8-B88A-BD4A-A65A-F70330282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1A7FF-3A24-CF40-A56B-492754EF793D}"/>
              </a:ext>
            </a:extLst>
          </p:cNvPr>
          <p:cNvSpPr>
            <a:spLocks noGrp="1"/>
          </p:cNvSpPr>
          <p:nvPr>
            <p:ph type="sldNum" sz="quarter" idx="12"/>
          </p:nvPr>
        </p:nvSpPr>
        <p:spPr/>
        <p:txBody>
          <a:bodyPr/>
          <a:lstStyle/>
          <a:p>
            <a:fld id="{ABA5624C-D032-4046-958E-902CA2943EF0}" type="slidenum">
              <a:rPr lang="en-US" smtClean="0"/>
              <a:t>‹#›</a:t>
            </a:fld>
            <a:endParaRPr lang="en-US"/>
          </a:p>
        </p:txBody>
      </p:sp>
    </p:spTree>
    <p:extLst>
      <p:ext uri="{BB962C8B-B14F-4D97-AF65-F5344CB8AC3E}">
        <p14:creationId xmlns:p14="http://schemas.microsoft.com/office/powerpoint/2010/main" val="1481760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06ED-12A6-604B-929F-D7193947DE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BAE558-369E-B041-9177-F4D10D5176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0DF82-9FCA-9349-9CEB-0324F77F4EFA}"/>
              </a:ext>
            </a:extLst>
          </p:cNvPr>
          <p:cNvSpPr>
            <a:spLocks noGrp="1"/>
          </p:cNvSpPr>
          <p:nvPr>
            <p:ph type="dt" sz="half" idx="10"/>
          </p:nvPr>
        </p:nvSpPr>
        <p:spPr/>
        <p:txBody>
          <a:bodyPr/>
          <a:lstStyle/>
          <a:p>
            <a:fld id="{91580D88-A3CD-6B43-B7A7-9AF1579F65F2}" type="datetimeFigureOut">
              <a:rPr lang="en-US" smtClean="0"/>
              <a:t>7/25/19</a:t>
            </a:fld>
            <a:endParaRPr lang="en-US"/>
          </a:p>
        </p:txBody>
      </p:sp>
      <p:sp>
        <p:nvSpPr>
          <p:cNvPr id="5" name="Footer Placeholder 4">
            <a:extLst>
              <a:ext uri="{FF2B5EF4-FFF2-40B4-BE49-F238E27FC236}">
                <a16:creationId xmlns:a16="http://schemas.microsoft.com/office/drawing/2014/main" id="{A9CEB53F-06A0-574C-9035-84C357D60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A6F82-6079-4E47-B038-D21CC01EFB79}"/>
              </a:ext>
            </a:extLst>
          </p:cNvPr>
          <p:cNvSpPr>
            <a:spLocks noGrp="1"/>
          </p:cNvSpPr>
          <p:nvPr>
            <p:ph type="sldNum" sz="quarter" idx="12"/>
          </p:nvPr>
        </p:nvSpPr>
        <p:spPr/>
        <p:txBody>
          <a:bodyPr/>
          <a:lstStyle/>
          <a:p>
            <a:fld id="{ABA5624C-D032-4046-958E-902CA2943EF0}" type="slidenum">
              <a:rPr lang="en-US" smtClean="0"/>
              <a:t>‹#›</a:t>
            </a:fld>
            <a:endParaRPr lang="en-US"/>
          </a:p>
        </p:txBody>
      </p:sp>
    </p:spTree>
    <p:extLst>
      <p:ext uri="{BB962C8B-B14F-4D97-AF65-F5344CB8AC3E}">
        <p14:creationId xmlns:p14="http://schemas.microsoft.com/office/powerpoint/2010/main" val="240053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01" y="6031666"/>
            <a:ext cx="2193531" cy="80515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03933" y="6106399"/>
            <a:ext cx="1131471" cy="583377"/>
          </a:xfrm>
          <a:prstGeom prst="rect">
            <a:avLst/>
          </a:prstGeom>
        </p:spPr>
      </p:pic>
      <p:sp>
        <p:nvSpPr>
          <p:cNvPr id="4" name="Title 1"/>
          <p:cNvSpPr>
            <a:spLocks noGrp="1"/>
          </p:cNvSpPr>
          <p:nvPr>
            <p:ph type="ctrTitle" hasCustomPrompt="1"/>
          </p:nvPr>
        </p:nvSpPr>
        <p:spPr>
          <a:xfrm>
            <a:off x="914401" y="2208853"/>
            <a:ext cx="6968359" cy="1616075"/>
          </a:xfrm>
        </p:spPr>
        <p:txBody>
          <a:bodyPr lIns="0" bIns="0" anchor="ctr">
            <a:normAutofit/>
          </a:bodyPr>
          <a:lstStyle>
            <a:lvl1pPr algn="l">
              <a:defRPr sz="4000" b="0">
                <a:solidFill>
                  <a:schemeClr val="tx1">
                    <a:lumMod val="75000"/>
                    <a:lumOff val="25000"/>
                  </a:schemeClr>
                </a:solidFill>
                <a:latin typeface="Museo Sans Cond 700" panose="02000000000000000000" pitchFamily="50" charset="0"/>
                <a:cs typeface="Museo Sans Cond 700" panose="02000000000000000000" pitchFamily="50" charset="0"/>
              </a:defRPr>
            </a:lvl1pPr>
          </a:lstStyle>
          <a:p>
            <a:r>
              <a:rPr lang="en-US" dirty="0"/>
              <a:t>Presentation Title</a:t>
            </a:r>
          </a:p>
        </p:txBody>
      </p:sp>
      <p:sp>
        <p:nvSpPr>
          <p:cNvPr id="5" name="Subtitle 2"/>
          <p:cNvSpPr>
            <a:spLocks noGrp="1"/>
          </p:cNvSpPr>
          <p:nvPr>
            <p:ph type="subTitle" idx="1" hasCustomPrompt="1"/>
          </p:nvPr>
        </p:nvSpPr>
        <p:spPr>
          <a:xfrm>
            <a:off x="914400" y="3901124"/>
            <a:ext cx="8534400" cy="1752600"/>
          </a:xfrm>
        </p:spPr>
        <p:txBody>
          <a:bodyPr lIns="0" bIns="0">
            <a:normAutofit/>
          </a:bodyPr>
          <a:lstStyle>
            <a:lvl1pPr marL="0" indent="0" algn="l">
              <a:buNone/>
              <a:defRPr sz="1800" i="0">
                <a:solidFill>
                  <a:schemeClr val="tx1">
                    <a:lumMod val="75000"/>
                    <a:lumOff val="25000"/>
                  </a:schemeClr>
                </a:solidFill>
                <a:latin typeface="Museo Slab 700" panose="02000000000000000000" pitchFamily="2" charset="0"/>
                <a:cs typeface="Museo Slab 700" panose="02000000000000000000"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Program Event</a:t>
            </a:r>
          </a:p>
          <a:p>
            <a:r>
              <a:rPr lang="en-US" dirty="0"/>
              <a:t>Date</a:t>
            </a:r>
          </a:p>
        </p:txBody>
      </p:sp>
      <p:pic>
        <p:nvPicPr>
          <p:cNvPr id="7" name="Picture 6">
            <a:extLst>
              <a:ext uri="{FF2B5EF4-FFF2-40B4-BE49-F238E27FC236}">
                <a16:creationId xmlns:a16="http://schemas.microsoft.com/office/drawing/2014/main" id="{B5351DAA-A1F6-4D7C-A908-E5819BE88E3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73661" y="55084"/>
            <a:ext cx="5129356" cy="2929656"/>
          </a:xfrm>
          <a:prstGeom prst="rect">
            <a:avLst/>
          </a:prstGeom>
        </p:spPr>
      </p:pic>
      <p:pic>
        <p:nvPicPr>
          <p:cNvPr id="9" name="Picture 8">
            <a:extLst>
              <a:ext uri="{FF2B5EF4-FFF2-40B4-BE49-F238E27FC236}">
                <a16:creationId xmlns:a16="http://schemas.microsoft.com/office/drawing/2014/main" id="{1660311D-5F88-4030-B97E-52F56F6C7B0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789680" y="6103177"/>
            <a:ext cx="3193011" cy="694163"/>
          </a:xfrm>
          <a:prstGeom prst="rect">
            <a:avLst/>
          </a:prstGeom>
        </p:spPr>
      </p:pic>
    </p:spTree>
    <p:extLst>
      <p:ext uri="{BB962C8B-B14F-4D97-AF65-F5344CB8AC3E}">
        <p14:creationId xmlns:p14="http://schemas.microsoft.com/office/powerpoint/2010/main" val="306782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72AFA8-6372-D74F-BA64-BEFDE7D9135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FD963F-2E81-EC4B-BC57-F0BAA79C9AE6}"/>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05BAF-F0AC-EA4F-8FBF-5B2FDDA2963A}"/>
              </a:ext>
            </a:extLst>
          </p:cNvPr>
          <p:cNvSpPr>
            <a:spLocks noGrp="1"/>
          </p:cNvSpPr>
          <p:nvPr>
            <p:ph type="dt" sz="half" idx="10"/>
          </p:nvPr>
        </p:nvSpPr>
        <p:spPr/>
        <p:txBody>
          <a:bodyPr/>
          <a:lstStyle/>
          <a:p>
            <a:fld id="{91580D88-A3CD-6B43-B7A7-9AF1579F65F2}" type="datetimeFigureOut">
              <a:rPr lang="en-US" smtClean="0"/>
              <a:t>7/25/19</a:t>
            </a:fld>
            <a:endParaRPr lang="en-US"/>
          </a:p>
        </p:txBody>
      </p:sp>
      <p:sp>
        <p:nvSpPr>
          <p:cNvPr id="5" name="Footer Placeholder 4">
            <a:extLst>
              <a:ext uri="{FF2B5EF4-FFF2-40B4-BE49-F238E27FC236}">
                <a16:creationId xmlns:a16="http://schemas.microsoft.com/office/drawing/2014/main" id="{A2ADEFCE-B9FF-AE49-8EA4-C055DFA49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5BD42-248D-CA4B-949E-BAFDBDD83B81}"/>
              </a:ext>
            </a:extLst>
          </p:cNvPr>
          <p:cNvSpPr>
            <a:spLocks noGrp="1"/>
          </p:cNvSpPr>
          <p:nvPr>
            <p:ph type="sldNum" sz="quarter" idx="12"/>
          </p:nvPr>
        </p:nvSpPr>
        <p:spPr/>
        <p:txBody>
          <a:bodyPr/>
          <a:lstStyle/>
          <a:p>
            <a:fld id="{ABA5624C-D032-4046-958E-902CA2943EF0}" type="slidenum">
              <a:rPr lang="en-US" smtClean="0"/>
              <a:t>‹#›</a:t>
            </a:fld>
            <a:endParaRPr lang="en-US"/>
          </a:p>
        </p:txBody>
      </p:sp>
    </p:spTree>
    <p:extLst>
      <p:ext uri="{BB962C8B-B14F-4D97-AF65-F5344CB8AC3E}">
        <p14:creationId xmlns:p14="http://schemas.microsoft.com/office/powerpoint/2010/main" val="2657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userDrawn="1"/>
        </p:nvSpPr>
        <p:spPr>
          <a:xfrm>
            <a:off x="1" y="5988492"/>
            <a:ext cx="1470212" cy="866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4" name="Picture 3" descr="breaker-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3"/>
            <a:ext cx="12191999" cy="6857999"/>
          </a:xfrm>
          <a:prstGeom prst="rect">
            <a:avLst/>
          </a:prstGeom>
        </p:spPr>
      </p:pic>
      <p:sp>
        <p:nvSpPr>
          <p:cNvPr id="3" name="Text Placeholder 2">
            <a:extLst>
              <a:ext uri="{FF2B5EF4-FFF2-40B4-BE49-F238E27FC236}">
                <a16:creationId xmlns:a16="http://schemas.microsoft.com/office/drawing/2014/main" id="{17342E1F-F601-4869-9FAE-5DDE7F1B197E}"/>
              </a:ext>
            </a:extLst>
          </p:cNvPr>
          <p:cNvSpPr>
            <a:spLocks noGrp="1"/>
          </p:cNvSpPr>
          <p:nvPr>
            <p:ph type="body" sz="quarter" idx="10" hasCustomPrompt="1"/>
          </p:nvPr>
        </p:nvSpPr>
        <p:spPr>
          <a:xfrm>
            <a:off x="2047336" y="2123209"/>
            <a:ext cx="7970808" cy="2840038"/>
          </a:xfrm>
        </p:spPr>
        <p:txBody>
          <a:bodyPr>
            <a:normAutofit/>
          </a:bodyPr>
          <a:lstStyle>
            <a:lvl1pPr algn="ctr">
              <a:defRPr sz="4000">
                <a:solidFill>
                  <a:schemeClr val="bg1"/>
                </a:solidFill>
                <a:latin typeface="Museo Sans Cond 700" panose="02000000000000000000" pitchFamily="50" charset="0"/>
              </a:defRPr>
            </a:lvl1pPr>
          </a:lstStyle>
          <a:p>
            <a:pPr lvl="0"/>
            <a:r>
              <a:rPr lang="en-US" dirty="0"/>
              <a:t>Divider</a:t>
            </a:r>
          </a:p>
        </p:txBody>
      </p:sp>
    </p:spTree>
    <p:extLst>
      <p:ext uri="{BB962C8B-B14F-4D97-AF65-F5344CB8AC3E}">
        <p14:creationId xmlns:p14="http://schemas.microsoft.com/office/powerpoint/2010/main" val="62424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E2EE-FDF6-4DDF-A96D-6439C3C87B48}"/>
              </a:ext>
            </a:extLst>
          </p:cNvPr>
          <p:cNvSpPr>
            <a:spLocks noGrp="1"/>
          </p:cNvSpPr>
          <p:nvPr>
            <p:ph type="title" hasCustomPrompt="1"/>
          </p:nvPr>
        </p:nvSpPr>
        <p:spPr/>
        <p:txBody>
          <a:bodyPr/>
          <a:lstStyle>
            <a:lvl1pPr>
              <a:defRPr/>
            </a:lvl1pPr>
          </a:lstStyle>
          <a:p>
            <a:r>
              <a:rPr lang="en-US" dirty="0"/>
              <a:t>Headline</a:t>
            </a:r>
          </a:p>
        </p:txBody>
      </p:sp>
      <p:pic>
        <p:nvPicPr>
          <p:cNvPr id="4" name="Picture 3">
            <a:extLst>
              <a:ext uri="{FF2B5EF4-FFF2-40B4-BE49-F238E27FC236}">
                <a16:creationId xmlns:a16="http://schemas.microsoft.com/office/drawing/2014/main" id="{FF4F23D0-2249-4A3D-8DC1-0AACAAD4F55D}"/>
              </a:ext>
            </a:extLst>
          </p:cNvPr>
          <p:cNvPicPr>
            <a:picLocks noChangeAspect="1"/>
          </p:cNvPicPr>
          <p:nvPr userDrawn="1"/>
        </p:nvPicPr>
        <p:blipFill rotWithShape="1">
          <a:blip r:embed="rId2" cstate="hqprint">
            <a:biLevel thresh="50000"/>
            <a:extLst>
              <a:ext uri="{28A0092B-C50C-407E-A947-70E740481C1C}">
                <a14:useLocalDpi xmlns:a14="http://schemas.microsoft.com/office/drawing/2010/main"/>
              </a:ext>
            </a:extLst>
          </a:blip>
          <a:srcRect t="-2"/>
          <a:stretch/>
        </p:blipFill>
        <p:spPr>
          <a:xfrm>
            <a:off x="0" y="1419474"/>
            <a:ext cx="12192000" cy="4709904"/>
          </a:xfrm>
          <a:prstGeom prst="rect">
            <a:avLst/>
          </a:prstGeom>
        </p:spPr>
      </p:pic>
      <p:sp>
        <p:nvSpPr>
          <p:cNvPr id="5" name="Content Placeholder 4">
            <a:extLst>
              <a:ext uri="{FF2B5EF4-FFF2-40B4-BE49-F238E27FC236}">
                <a16:creationId xmlns:a16="http://schemas.microsoft.com/office/drawing/2014/main" id="{3197C67B-E6E1-4080-81C0-D5CB18202E25}"/>
              </a:ext>
            </a:extLst>
          </p:cNvPr>
          <p:cNvSpPr txBox="1">
            <a:spLocks/>
          </p:cNvSpPr>
          <p:nvPr userDrawn="1"/>
        </p:nvSpPr>
        <p:spPr>
          <a:xfrm>
            <a:off x="0" y="1419474"/>
            <a:ext cx="12192000" cy="4711740"/>
          </a:xfrm>
          <a:prstGeom prst="rect">
            <a:avLst/>
          </a:prstGeom>
          <a:solidFill>
            <a:schemeClr val="accent3">
              <a:alpha val="80000"/>
            </a:schemeClr>
          </a:solidFill>
        </p:spPr>
        <p:txBody>
          <a:bodyPr>
            <a:noAutofit/>
          </a:bodyPr>
          <a:lstStyle>
            <a:lvl1pPr marL="0" indent="0" algn="l" defTabSz="415623" rtl="0" eaLnBrk="1" latinLnBrk="0" hangingPunct="1">
              <a:spcBef>
                <a:spcPct val="20000"/>
              </a:spcBef>
              <a:buFont typeface="Arial"/>
              <a:buNone/>
              <a:defRPr sz="1636" kern="1200">
                <a:solidFill>
                  <a:schemeClr val="tx1">
                    <a:lumMod val="75000"/>
                    <a:lumOff val="25000"/>
                  </a:schemeClr>
                </a:solidFill>
                <a:latin typeface="Sentinel Medium" pitchFamily="50" charset="0"/>
                <a:ea typeface="+mn-ea"/>
                <a:cs typeface="Helvetica"/>
              </a:defRPr>
            </a:lvl1pPr>
            <a:lvl2pPr marL="415623" indent="0" algn="l" defTabSz="415623" rtl="0" eaLnBrk="1" latinLnBrk="0" hangingPunct="1">
              <a:spcBef>
                <a:spcPct val="20000"/>
              </a:spcBef>
              <a:buFont typeface="Arial"/>
              <a:buNone/>
              <a:defRPr sz="1636" kern="1200">
                <a:solidFill>
                  <a:schemeClr val="tx1">
                    <a:lumMod val="75000"/>
                    <a:lumOff val="25000"/>
                  </a:schemeClr>
                </a:solidFill>
                <a:latin typeface="Sentinel Medium" pitchFamily="50" charset="0"/>
                <a:ea typeface="+mn-ea"/>
                <a:cs typeface="+mn-cs"/>
              </a:defRPr>
            </a:lvl2pPr>
            <a:lvl3pPr marL="831246" indent="0" algn="l" defTabSz="415623" rtl="0" eaLnBrk="1" latinLnBrk="0" hangingPunct="1">
              <a:spcBef>
                <a:spcPct val="20000"/>
              </a:spcBef>
              <a:buFont typeface="Arial"/>
              <a:buNone/>
              <a:defRPr sz="1455" kern="1200">
                <a:solidFill>
                  <a:schemeClr val="tx1"/>
                </a:solidFill>
                <a:latin typeface="+mn-lt"/>
                <a:ea typeface="+mn-ea"/>
                <a:cs typeface="+mn-cs"/>
              </a:defRPr>
            </a:lvl3pPr>
            <a:lvl4pPr marL="1246869" indent="0" algn="l" defTabSz="415623" rtl="0" eaLnBrk="1" latinLnBrk="0" hangingPunct="1">
              <a:spcBef>
                <a:spcPct val="20000"/>
              </a:spcBef>
              <a:buFont typeface="Arial"/>
              <a:buNone/>
              <a:defRPr sz="1455" kern="1200">
                <a:solidFill>
                  <a:schemeClr val="tx1"/>
                </a:solidFill>
                <a:latin typeface="+mn-lt"/>
                <a:ea typeface="+mn-ea"/>
                <a:cs typeface="+mn-cs"/>
              </a:defRPr>
            </a:lvl4pPr>
            <a:lvl5pPr marL="1662491" indent="0" algn="l" defTabSz="415623" rtl="0" eaLnBrk="1" latinLnBrk="0" hangingPunct="1">
              <a:spcBef>
                <a:spcPct val="20000"/>
              </a:spcBef>
              <a:buFont typeface="Arial"/>
              <a:buNone/>
              <a:defRPr sz="1455" kern="1200">
                <a:solidFill>
                  <a:schemeClr val="tx1"/>
                </a:solidFill>
                <a:latin typeface="+mn-lt"/>
                <a:ea typeface="+mn-ea"/>
                <a:cs typeface="+mn-cs"/>
              </a:defRPr>
            </a:lvl5pPr>
            <a:lvl6pPr marL="2285926" indent="-207811" algn="l" defTabSz="415623" rtl="0" eaLnBrk="1" latinLnBrk="0" hangingPunct="1">
              <a:spcBef>
                <a:spcPct val="20000"/>
              </a:spcBef>
              <a:buFont typeface="Arial"/>
              <a:buChar char="•"/>
              <a:defRPr sz="1818" kern="1200">
                <a:solidFill>
                  <a:schemeClr val="tx1"/>
                </a:solidFill>
                <a:latin typeface="+mn-lt"/>
                <a:ea typeface="+mn-ea"/>
                <a:cs typeface="+mn-cs"/>
              </a:defRPr>
            </a:lvl6pPr>
            <a:lvl7pPr marL="2701549" indent="-207811" algn="l" defTabSz="415623" rtl="0" eaLnBrk="1" latinLnBrk="0" hangingPunct="1">
              <a:spcBef>
                <a:spcPct val="20000"/>
              </a:spcBef>
              <a:buFont typeface="Arial"/>
              <a:buChar char="•"/>
              <a:defRPr sz="1818" kern="1200">
                <a:solidFill>
                  <a:schemeClr val="tx1"/>
                </a:solidFill>
                <a:latin typeface="+mn-lt"/>
                <a:ea typeface="+mn-ea"/>
                <a:cs typeface="+mn-cs"/>
              </a:defRPr>
            </a:lvl7pPr>
            <a:lvl8pPr marL="3117171" indent="-207811" algn="l" defTabSz="415623" rtl="0" eaLnBrk="1" latinLnBrk="0" hangingPunct="1">
              <a:spcBef>
                <a:spcPct val="20000"/>
              </a:spcBef>
              <a:buFont typeface="Arial"/>
              <a:buChar char="•"/>
              <a:defRPr sz="1818" kern="1200">
                <a:solidFill>
                  <a:schemeClr val="tx1"/>
                </a:solidFill>
                <a:latin typeface="+mn-lt"/>
                <a:ea typeface="+mn-ea"/>
                <a:cs typeface="+mn-cs"/>
              </a:defRPr>
            </a:lvl8pPr>
            <a:lvl9pPr marL="3532794" indent="-207811" algn="l" defTabSz="415623" rtl="0" eaLnBrk="1" latinLnBrk="0" hangingPunct="1">
              <a:spcBef>
                <a:spcPct val="20000"/>
              </a:spcBef>
              <a:buFont typeface="Arial"/>
              <a:buChar char="•"/>
              <a:defRPr sz="1818" kern="1200">
                <a:solidFill>
                  <a:schemeClr val="tx1"/>
                </a:solidFill>
                <a:latin typeface="+mn-lt"/>
                <a:ea typeface="+mn-ea"/>
                <a:cs typeface="+mn-cs"/>
              </a:defRPr>
            </a:lvl9pPr>
          </a:lstStyle>
          <a:p>
            <a:pPr marL="257175" indent="-257175" defTabSz="311717">
              <a:buFont typeface="Wingdings" panose="05000000000000000000" pitchFamily="2" charset="2"/>
              <a:buChar char="ü"/>
            </a:pPr>
            <a:endParaRPr lang="en-US" sz="1800" b="1" dirty="0">
              <a:solidFill>
                <a:prstClr val="black">
                  <a:lumMod val="75000"/>
                  <a:lumOff val="25000"/>
                </a:prstClr>
              </a:solidFill>
            </a:endParaRPr>
          </a:p>
        </p:txBody>
      </p:sp>
      <p:sp>
        <p:nvSpPr>
          <p:cNvPr id="8" name="Content Placeholder 7">
            <a:extLst>
              <a:ext uri="{FF2B5EF4-FFF2-40B4-BE49-F238E27FC236}">
                <a16:creationId xmlns:a16="http://schemas.microsoft.com/office/drawing/2014/main" id="{C20C0A87-EBD1-4088-B646-8819179ED5E0}"/>
              </a:ext>
            </a:extLst>
          </p:cNvPr>
          <p:cNvSpPr>
            <a:spLocks noGrp="1"/>
          </p:cNvSpPr>
          <p:nvPr>
            <p:ph sz="quarter" idx="11" hasCustomPrompt="1"/>
          </p:nvPr>
        </p:nvSpPr>
        <p:spPr>
          <a:xfrm>
            <a:off x="1012161" y="2027239"/>
            <a:ext cx="10144664" cy="3494087"/>
          </a:xfrm>
        </p:spPr>
        <p:txBody>
          <a:bodyPr/>
          <a:lstStyle>
            <a:lvl1pPr marL="0" indent="0">
              <a:buFont typeface="Arial" panose="020B0604020202020204" pitchFamily="34" charset="0"/>
              <a:buNone/>
              <a:defRPr>
                <a:solidFill>
                  <a:schemeClr val="bg1"/>
                </a:solidFill>
              </a:defRPr>
            </a:lvl1pPr>
            <a:lvl2pPr marL="654617" indent="-342900">
              <a:buClr>
                <a:schemeClr val="accent2"/>
              </a:buClr>
              <a:buFont typeface="Arial" panose="020B0604020202020204" pitchFamily="34" charset="0"/>
              <a:buChar char="•"/>
              <a:defRPr>
                <a:solidFill>
                  <a:schemeClr val="bg1"/>
                </a:solidFill>
              </a:defRPr>
            </a:lvl2pPr>
            <a:lvl3pPr marL="794885" indent="-171450">
              <a:buClr>
                <a:schemeClr val="accent2"/>
              </a:buClr>
              <a:buFont typeface="Arial" panose="020B0604020202020204" pitchFamily="34" charset="0"/>
              <a:buChar char="•"/>
              <a:defRPr>
                <a:solidFill>
                  <a:schemeClr val="bg1"/>
                </a:solidFill>
              </a:defRPr>
            </a:lvl3pPr>
            <a:lvl4pPr marL="1106602" indent="-171450">
              <a:buClr>
                <a:schemeClr val="accent2"/>
              </a:buClr>
              <a:buFont typeface="Arial" panose="020B0604020202020204" pitchFamily="34" charset="0"/>
              <a:buChar char="•"/>
              <a:defRPr>
                <a:solidFill>
                  <a:schemeClr val="bg1"/>
                </a:solidFill>
              </a:defRPr>
            </a:lvl4pPr>
            <a:lvl5pPr marL="1418318" indent="-171450">
              <a:buClr>
                <a:schemeClr val="accent2"/>
              </a:buClr>
              <a:buFont typeface="Arial" panose="020B0604020202020204" pitchFamily="34" charset="0"/>
              <a:buChar char="•"/>
              <a:defRPr>
                <a:solidFill>
                  <a:schemeClr val="bg1"/>
                </a:solidFill>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7F57D213-F9AB-405A-AE83-506543DEE215}"/>
              </a:ext>
            </a:extLst>
          </p:cNvPr>
          <p:cNvSpPr>
            <a:spLocks noGrp="1"/>
          </p:cNvSpPr>
          <p:nvPr>
            <p:ph type="sldNum" sz="quarter" idx="4"/>
          </p:nvPr>
        </p:nvSpPr>
        <p:spPr>
          <a:xfrm>
            <a:off x="8118388" y="6421788"/>
            <a:ext cx="3788835" cy="365125"/>
          </a:xfrm>
          <a:prstGeom prst="rect">
            <a:avLst/>
          </a:prstGeom>
        </p:spPr>
        <p:txBody>
          <a:bodyPr/>
          <a:lstStyle>
            <a:lvl1pPr marL="0" marR="0" indent="0" algn="r" defTabSz="311725" rtl="0" eaLnBrk="1" fontAlgn="auto" latinLnBrk="0" hangingPunct="1">
              <a:lnSpc>
                <a:spcPct val="100000"/>
              </a:lnSpc>
              <a:spcBef>
                <a:spcPts val="0"/>
              </a:spcBef>
              <a:spcAft>
                <a:spcPts val="0"/>
              </a:spcAft>
              <a:buClrTx/>
              <a:buSzTx/>
              <a:buFontTx/>
              <a:buNone/>
              <a:tabLst/>
              <a:defRPr sz="900">
                <a:solidFill>
                  <a:schemeClr val="bg1">
                    <a:lumMod val="50000"/>
                  </a:schemeClr>
                </a:solidFill>
                <a:latin typeface="Museo Sans Cond 700" panose="02000000000000000000" pitchFamily="50" charset="0"/>
                <a:cs typeface="Helvetica" panose="020B0604020202020204" pitchFamily="34" charset="0"/>
              </a:defRPr>
            </a:lvl1pPr>
          </a:lstStyle>
          <a:p>
            <a:r>
              <a:rPr lang="en-US" dirty="0"/>
              <a:t>Center for Care Innovations 2019 /  </a:t>
            </a:r>
            <a:fld id="{72153C54-CEA3-1546-861D-840D309A2AD2}" type="slidenum">
              <a:rPr lang="en-US" smtClean="0"/>
              <a:pPr/>
              <a:t>‹#›</a:t>
            </a:fld>
            <a:endParaRPr lang="en-US" dirty="0"/>
          </a:p>
        </p:txBody>
      </p:sp>
    </p:spTree>
    <p:extLst>
      <p:ext uri="{BB962C8B-B14F-4D97-AF65-F5344CB8AC3E}">
        <p14:creationId xmlns:p14="http://schemas.microsoft.com/office/powerpoint/2010/main" val="218438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E2EE-FDF6-4DDF-A96D-6439C3C87B48}"/>
              </a:ext>
            </a:extLst>
          </p:cNvPr>
          <p:cNvSpPr>
            <a:spLocks noGrp="1"/>
          </p:cNvSpPr>
          <p:nvPr>
            <p:ph type="title" hasCustomPrompt="1"/>
          </p:nvPr>
        </p:nvSpPr>
        <p:spPr/>
        <p:txBody>
          <a:bodyPr/>
          <a:lstStyle>
            <a:lvl1pPr>
              <a:defRPr/>
            </a:lvl1pPr>
          </a:lstStyle>
          <a:p>
            <a:r>
              <a:rPr lang="en-US" dirty="0"/>
              <a:t>Headline</a:t>
            </a:r>
          </a:p>
        </p:txBody>
      </p:sp>
      <p:pic>
        <p:nvPicPr>
          <p:cNvPr id="4" name="Picture 3">
            <a:extLst>
              <a:ext uri="{FF2B5EF4-FFF2-40B4-BE49-F238E27FC236}">
                <a16:creationId xmlns:a16="http://schemas.microsoft.com/office/drawing/2014/main" id="{FF4F23D0-2249-4A3D-8DC1-0AACAAD4F55D}"/>
              </a:ext>
            </a:extLst>
          </p:cNvPr>
          <p:cNvPicPr>
            <a:picLocks noChangeAspect="1"/>
          </p:cNvPicPr>
          <p:nvPr userDrawn="1"/>
        </p:nvPicPr>
        <p:blipFill rotWithShape="1">
          <a:blip r:embed="rId2" cstate="hqprint">
            <a:biLevel thresh="50000"/>
            <a:extLst>
              <a:ext uri="{28A0092B-C50C-407E-A947-70E740481C1C}">
                <a14:useLocalDpi xmlns:a14="http://schemas.microsoft.com/office/drawing/2010/main"/>
              </a:ext>
            </a:extLst>
          </a:blip>
          <a:srcRect t="-2"/>
          <a:stretch/>
        </p:blipFill>
        <p:spPr>
          <a:xfrm>
            <a:off x="0" y="1419474"/>
            <a:ext cx="12192000" cy="4709904"/>
          </a:xfrm>
          <a:prstGeom prst="rect">
            <a:avLst/>
          </a:prstGeom>
        </p:spPr>
      </p:pic>
      <p:sp>
        <p:nvSpPr>
          <p:cNvPr id="5" name="Content Placeholder 4">
            <a:extLst>
              <a:ext uri="{FF2B5EF4-FFF2-40B4-BE49-F238E27FC236}">
                <a16:creationId xmlns:a16="http://schemas.microsoft.com/office/drawing/2014/main" id="{3197C67B-E6E1-4080-81C0-D5CB18202E25}"/>
              </a:ext>
            </a:extLst>
          </p:cNvPr>
          <p:cNvSpPr txBox="1">
            <a:spLocks/>
          </p:cNvSpPr>
          <p:nvPr userDrawn="1"/>
        </p:nvSpPr>
        <p:spPr>
          <a:xfrm>
            <a:off x="0" y="1419474"/>
            <a:ext cx="12192000" cy="4711740"/>
          </a:xfrm>
          <a:prstGeom prst="rect">
            <a:avLst/>
          </a:prstGeom>
          <a:solidFill>
            <a:schemeClr val="accent2">
              <a:alpha val="80000"/>
            </a:schemeClr>
          </a:solidFill>
        </p:spPr>
        <p:txBody>
          <a:bodyPr>
            <a:noAutofit/>
          </a:bodyPr>
          <a:lstStyle>
            <a:lvl1pPr marL="0" indent="0" algn="l" defTabSz="415623" rtl="0" eaLnBrk="1" latinLnBrk="0" hangingPunct="1">
              <a:spcBef>
                <a:spcPct val="20000"/>
              </a:spcBef>
              <a:buFont typeface="Arial"/>
              <a:buNone/>
              <a:defRPr sz="1636" kern="1200">
                <a:solidFill>
                  <a:schemeClr val="tx1">
                    <a:lumMod val="75000"/>
                    <a:lumOff val="25000"/>
                  </a:schemeClr>
                </a:solidFill>
                <a:latin typeface="Sentinel Medium" pitchFamily="50" charset="0"/>
                <a:ea typeface="+mn-ea"/>
                <a:cs typeface="Helvetica"/>
              </a:defRPr>
            </a:lvl1pPr>
            <a:lvl2pPr marL="415623" indent="0" algn="l" defTabSz="415623" rtl="0" eaLnBrk="1" latinLnBrk="0" hangingPunct="1">
              <a:spcBef>
                <a:spcPct val="20000"/>
              </a:spcBef>
              <a:buFont typeface="Arial"/>
              <a:buNone/>
              <a:defRPr sz="1636" kern="1200">
                <a:solidFill>
                  <a:schemeClr val="tx1">
                    <a:lumMod val="75000"/>
                    <a:lumOff val="25000"/>
                  </a:schemeClr>
                </a:solidFill>
                <a:latin typeface="Sentinel Medium" pitchFamily="50" charset="0"/>
                <a:ea typeface="+mn-ea"/>
                <a:cs typeface="+mn-cs"/>
              </a:defRPr>
            </a:lvl2pPr>
            <a:lvl3pPr marL="831246" indent="0" algn="l" defTabSz="415623" rtl="0" eaLnBrk="1" latinLnBrk="0" hangingPunct="1">
              <a:spcBef>
                <a:spcPct val="20000"/>
              </a:spcBef>
              <a:buFont typeface="Arial"/>
              <a:buNone/>
              <a:defRPr sz="1455" kern="1200">
                <a:solidFill>
                  <a:schemeClr val="tx1"/>
                </a:solidFill>
                <a:latin typeface="+mn-lt"/>
                <a:ea typeface="+mn-ea"/>
                <a:cs typeface="+mn-cs"/>
              </a:defRPr>
            </a:lvl3pPr>
            <a:lvl4pPr marL="1246869" indent="0" algn="l" defTabSz="415623" rtl="0" eaLnBrk="1" latinLnBrk="0" hangingPunct="1">
              <a:spcBef>
                <a:spcPct val="20000"/>
              </a:spcBef>
              <a:buFont typeface="Arial"/>
              <a:buNone/>
              <a:defRPr sz="1455" kern="1200">
                <a:solidFill>
                  <a:schemeClr val="tx1"/>
                </a:solidFill>
                <a:latin typeface="+mn-lt"/>
                <a:ea typeface="+mn-ea"/>
                <a:cs typeface="+mn-cs"/>
              </a:defRPr>
            </a:lvl4pPr>
            <a:lvl5pPr marL="1662491" indent="0" algn="l" defTabSz="415623" rtl="0" eaLnBrk="1" latinLnBrk="0" hangingPunct="1">
              <a:spcBef>
                <a:spcPct val="20000"/>
              </a:spcBef>
              <a:buFont typeface="Arial"/>
              <a:buNone/>
              <a:defRPr sz="1455" kern="1200">
                <a:solidFill>
                  <a:schemeClr val="tx1"/>
                </a:solidFill>
                <a:latin typeface="+mn-lt"/>
                <a:ea typeface="+mn-ea"/>
                <a:cs typeface="+mn-cs"/>
              </a:defRPr>
            </a:lvl5pPr>
            <a:lvl6pPr marL="2285926" indent="-207811" algn="l" defTabSz="415623" rtl="0" eaLnBrk="1" latinLnBrk="0" hangingPunct="1">
              <a:spcBef>
                <a:spcPct val="20000"/>
              </a:spcBef>
              <a:buFont typeface="Arial"/>
              <a:buChar char="•"/>
              <a:defRPr sz="1818" kern="1200">
                <a:solidFill>
                  <a:schemeClr val="tx1"/>
                </a:solidFill>
                <a:latin typeface="+mn-lt"/>
                <a:ea typeface="+mn-ea"/>
                <a:cs typeface="+mn-cs"/>
              </a:defRPr>
            </a:lvl6pPr>
            <a:lvl7pPr marL="2701549" indent="-207811" algn="l" defTabSz="415623" rtl="0" eaLnBrk="1" latinLnBrk="0" hangingPunct="1">
              <a:spcBef>
                <a:spcPct val="20000"/>
              </a:spcBef>
              <a:buFont typeface="Arial"/>
              <a:buChar char="•"/>
              <a:defRPr sz="1818" kern="1200">
                <a:solidFill>
                  <a:schemeClr val="tx1"/>
                </a:solidFill>
                <a:latin typeface="+mn-lt"/>
                <a:ea typeface="+mn-ea"/>
                <a:cs typeface="+mn-cs"/>
              </a:defRPr>
            </a:lvl7pPr>
            <a:lvl8pPr marL="3117171" indent="-207811" algn="l" defTabSz="415623" rtl="0" eaLnBrk="1" latinLnBrk="0" hangingPunct="1">
              <a:spcBef>
                <a:spcPct val="20000"/>
              </a:spcBef>
              <a:buFont typeface="Arial"/>
              <a:buChar char="•"/>
              <a:defRPr sz="1818" kern="1200">
                <a:solidFill>
                  <a:schemeClr val="tx1"/>
                </a:solidFill>
                <a:latin typeface="+mn-lt"/>
                <a:ea typeface="+mn-ea"/>
                <a:cs typeface="+mn-cs"/>
              </a:defRPr>
            </a:lvl8pPr>
            <a:lvl9pPr marL="3532794" indent="-207811" algn="l" defTabSz="415623" rtl="0" eaLnBrk="1" latinLnBrk="0" hangingPunct="1">
              <a:spcBef>
                <a:spcPct val="20000"/>
              </a:spcBef>
              <a:buFont typeface="Arial"/>
              <a:buChar char="•"/>
              <a:defRPr sz="1818" kern="1200">
                <a:solidFill>
                  <a:schemeClr val="tx1"/>
                </a:solidFill>
                <a:latin typeface="+mn-lt"/>
                <a:ea typeface="+mn-ea"/>
                <a:cs typeface="+mn-cs"/>
              </a:defRPr>
            </a:lvl9pPr>
          </a:lstStyle>
          <a:p>
            <a:pPr marL="257175" indent="-257175" defTabSz="311717">
              <a:buFont typeface="Wingdings" panose="05000000000000000000" pitchFamily="2" charset="2"/>
              <a:buChar char="ü"/>
            </a:pPr>
            <a:endParaRPr lang="en-US" sz="1800" b="1" dirty="0">
              <a:solidFill>
                <a:prstClr val="black">
                  <a:lumMod val="75000"/>
                  <a:lumOff val="25000"/>
                </a:prstClr>
              </a:solidFill>
            </a:endParaRPr>
          </a:p>
        </p:txBody>
      </p:sp>
      <p:sp>
        <p:nvSpPr>
          <p:cNvPr id="8" name="Content Placeholder 7">
            <a:extLst>
              <a:ext uri="{FF2B5EF4-FFF2-40B4-BE49-F238E27FC236}">
                <a16:creationId xmlns:a16="http://schemas.microsoft.com/office/drawing/2014/main" id="{C20C0A87-EBD1-4088-B646-8819179ED5E0}"/>
              </a:ext>
            </a:extLst>
          </p:cNvPr>
          <p:cNvSpPr>
            <a:spLocks noGrp="1"/>
          </p:cNvSpPr>
          <p:nvPr>
            <p:ph sz="quarter" idx="11" hasCustomPrompt="1"/>
          </p:nvPr>
        </p:nvSpPr>
        <p:spPr>
          <a:xfrm>
            <a:off x="1012161" y="2027239"/>
            <a:ext cx="10144664" cy="3494087"/>
          </a:xfrm>
        </p:spPr>
        <p:txBody>
          <a:bodyPr/>
          <a:lstStyle>
            <a:lvl1pPr marL="0" indent="0">
              <a:buFont typeface="Arial" panose="020B0604020202020204" pitchFamily="34" charset="0"/>
              <a:buNone/>
              <a:defRPr>
                <a:solidFill>
                  <a:schemeClr val="bg1"/>
                </a:solidFill>
              </a:defRPr>
            </a:lvl1pPr>
            <a:lvl2pPr marL="654617" indent="-342900">
              <a:buClr>
                <a:schemeClr val="accent2"/>
              </a:buClr>
              <a:buFont typeface="Arial" panose="020B0604020202020204" pitchFamily="34" charset="0"/>
              <a:buChar char="•"/>
              <a:defRPr>
                <a:solidFill>
                  <a:schemeClr val="bg1"/>
                </a:solidFill>
              </a:defRPr>
            </a:lvl2pPr>
            <a:lvl3pPr marL="794885" indent="-171450">
              <a:buClr>
                <a:schemeClr val="accent2"/>
              </a:buClr>
              <a:buFont typeface="Arial" panose="020B0604020202020204" pitchFamily="34" charset="0"/>
              <a:buChar char="•"/>
              <a:defRPr>
                <a:solidFill>
                  <a:schemeClr val="bg1"/>
                </a:solidFill>
              </a:defRPr>
            </a:lvl3pPr>
            <a:lvl4pPr marL="1106602" indent="-171450">
              <a:buClr>
                <a:schemeClr val="accent2"/>
              </a:buClr>
              <a:buFont typeface="Arial" panose="020B0604020202020204" pitchFamily="34" charset="0"/>
              <a:buChar char="•"/>
              <a:defRPr>
                <a:solidFill>
                  <a:schemeClr val="bg1"/>
                </a:solidFill>
              </a:defRPr>
            </a:lvl4pPr>
            <a:lvl5pPr marL="1418318" indent="-171450">
              <a:buClr>
                <a:schemeClr val="accent2"/>
              </a:buClr>
              <a:buFont typeface="Arial" panose="020B0604020202020204" pitchFamily="34" charset="0"/>
              <a:buChar char="•"/>
              <a:defRPr>
                <a:solidFill>
                  <a:schemeClr val="bg1"/>
                </a:solidFill>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1726C69F-DC64-469A-8229-1E53F1E11DD0}"/>
              </a:ext>
            </a:extLst>
          </p:cNvPr>
          <p:cNvSpPr>
            <a:spLocks noGrp="1"/>
          </p:cNvSpPr>
          <p:nvPr>
            <p:ph type="sldNum" sz="quarter" idx="4"/>
          </p:nvPr>
        </p:nvSpPr>
        <p:spPr>
          <a:xfrm>
            <a:off x="8118388" y="6421788"/>
            <a:ext cx="3788835" cy="365125"/>
          </a:xfrm>
          <a:prstGeom prst="rect">
            <a:avLst/>
          </a:prstGeom>
        </p:spPr>
        <p:txBody>
          <a:bodyPr/>
          <a:lstStyle>
            <a:lvl1pPr marL="0" marR="0" indent="0" algn="r" defTabSz="311725" rtl="0" eaLnBrk="1" fontAlgn="auto" latinLnBrk="0" hangingPunct="1">
              <a:lnSpc>
                <a:spcPct val="100000"/>
              </a:lnSpc>
              <a:spcBef>
                <a:spcPts val="0"/>
              </a:spcBef>
              <a:spcAft>
                <a:spcPts val="0"/>
              </a:spcAft>
              <a:buClrTx/>
              <a:buSzTx/>
              <a:buFontTx/>
              <a:buNone/>
              <a:tabLst/>
              <a:defRPr sz="900">
                <a:solidFill>
                  <a:schemeClr val="bg1">
                    <a:lumMod val="50000"/>
                  </a:schemeClr>
                </a:solidFill>
                <a:latin typeface="Museo Sans Cond 700" panose="02000000000000000000" pitchFamily="50" charset="0"/>
                <a:cs typeface="Helvetica" panose="020B0604020202020204" pitchFamily="34" charset="0"/>
              </a:defRPr>
            </a:lvl1pPr>
          </a:lstStyle>
          <a:p>
            <a:r>
              <a:rPr lang="en-US" dirty="0"/>
              <a:t>Center for Care Innovations 2019 /  </a:t>
            </a:r>
            <a:fld id="{72153C54-CEA3-1546-861D-840D309A2AD2}" type="slidenum">
              <a:rPr lang="en-US" smtClean="0"/>
              <a:pPr/>
              <a:t>‹#›</a:t>
            </a:fld>
            <a:endParaRPr lang="en-US" dirty="0"/>
          </a:p>
        </p:txBody>
      </p:sp>
    </p:spTree>
    <p:extLst>
      <p:ext uri="{BB962C8B-B14F-4D97-AF65-F5344CB8AC3E}">
        <p14:creationId xmlns:p14="http://schemas.microsoft.com/office/powerpoint/2010/main" val="406677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E2EE-FDF6-4DDF-A96D-6439C3C87B48}"/>
              </a:ext>
            </a:extLst>
          </p:cNvPr>
          <p:cNvSpPr>
            <a:spLocks noGrp="1"/>
          </p:cNvSpPr>
          <p:nvPr>
            <p:ph type="title" hasCustomPrompt="1"/>
          </p:nvPr>
        </p:nvSpPr>
        <p:spPr/>
        <p:txBody>
          <a:bodyPr/>
          <a:lstStyle>
            <a:lvl1pPr>
              <a:defRPr/>
            </a:lvl1pPr>
          </a:lstStyle>
          <a:p>
            <a:r>
              <a:rPr lang="en-US" dirty="0"/>
              <a:t>Headline</a:t>
            </a:r>
          </a:p>
        </p:txBody>
      </p:sp>
      <p:pic>
        <p:nvPicPr>
          <p:cNvPr id="4" name="Picture 3">
            <a:extLst>
              <a:ext uri="{FF2B5EF4-FFF2-40B4-BE49-F238E27FC236}">
                <a16:creationId xmlns:a16="http://schemas.microsoft.com/office/drawing/2014/main" id="{FF4F23D0-2249-4A3D-8DC1-0AACAAD4F55D}"/>
              </a:ext>
            </a:extLst>
          </p:cNvPr>
          <p:cNvPicPr>
            <a:picLocks noChangeAspect="1"/>
          </p:cNvPicPr>
          <p:nvPr userDrawn="1"/>
        </p:nvPicPr>
        <p:blipFill rotWithShape="1">
          <a:blip r:embed="rId2" cstate="hqprint">
            <a:biLevel thresh="50000"/>
            <a:extLst>
              <a:ext uri="{28A0092B-C50C-407E-A947-70E740481C1C}">
                <a14:useLocalDpi xmlns:a14="http://schemas.microsoft.com/office/drawing/2010/main"/>
              </a:ext>
            </a:extLst>
          </a:blip>
          <a:srcRect t="-2"/>
          <a:stretch/>
        </p:blipFill>
        <p:spPr>
          <a:xfrm>
            <a:off x="0" y="1419474"/>
            <a:ext cx="12192000" cy="4709904"/>
          </a:xfrm>
          <a:prstGeom prst="rect">
            <a:avLst/>
          </a:prstGeom>
        </p:spPr>
      </p:pic>
      <p:sp>
        <p:nvSpPr>
          <p:cNvPr id="5" name="Content Placeholder 4">
            <a:extLst>
              <a:ext uri="{FF2B5EF4-FFF2-40B4-BE49-F238E27FC236}">
                <a16:creationId xmlns:a16="http://schemas.microsoft.com/office/drawing/2014/main" id="{3197C67B-E6E1-4080-81C0-D5CB18202E25}"/>
              </a:ext>
            </a:extLst>
          </p:cNvPr>
          <p:cNvSpPr txBox="1">
            <a:spLocks/>
          </p:cNvSpPr>
          <p:nvPr userDrawn="1"/>
        </p:nvSpPr>
        <p:spPr>
          <a:xfrm>
            <a:off x="0" y="1419474"/>
            <a:ext cx="12192000" cy="4711740"/>
          </a:xfrm>
          <a:prstGeom prst="rect">
            <a:avLst/>
          </a:prstGeom>
          <a:solidFill>
            <a:schemeClr val="accent4">
              <a:alpha val="80000"/>
            </a:schemeClr>
          </a:solidFill>
        </p:spPr>
        <p:txBody>
          <a:bodyPr>
            <a:noAutofit/>
          </a:bodyPr>
          <a:lstStyle>
            <a:lvl1pPr marL="0" indent="0" algn="l" defTabSz="415623" rtl="0" eaLnBrk="1" latinLnBrk="0" hangingPunct="1">
              <a:spcBef>
                <a:spcPct val="20000"/>
              </a:spcBef>
              <a:buFont typeface="Arial"/>
              <a:buNone/>
              <a:defRPr sz="1636" kern="1200">
                <a:solidFill>
                  <a:schemeClr val="tx1">
                    <a:lumMod val="75000"/>
                    <a:lumOff val="25000"/>
                  </a:schemeClr>
                </a:solidFill>
                <a:latin typeface="Sentinel Medium" pitchFamily="50" charset="0"/>
                <a:ea typeface="+mn-ea"/>
                <a:cs typeface="Helvetica"/>
              </a:defRPr>
            </a:lvl1pPr>
            <a:lvl2pPr marL="415623" indent="0" algn="l" defTabSz="415623" rtl="0" eaLnBrk="1" latinLnBrk="0" hangingPunct="1">
              <a:spcBef>
                <a:spcPct val="20000"/>
              </a:spcBef>
              <a:buFont typeface="Arial"/>
              <a:buNone/>
              <a:defRPr sz="1636" kern="1200">
                <a:solidFill>
                  <a:schemeClr val="tx1">
                    <a:lumMod val="75000"/>
                    <a:lumOff val="25000"/>
                  </a:schemeClr>
                </a:solidFill>
                <a:latin typeface="Sentinel Medium" pitchFamily="50" charset="0"/>
                <a:ea typeface="+mn-ea"/>
                <a:cs typeface="+mn-cs"/>
              </a:defRPr>
            </a:lvl2pPr>
            <a:lvl3pPr marL="831246" indent="0" algn="l" defTabSz="415623" rtl="0" eaLnBrk="1" latinLnBrk="0" hangingPunct="1">
              <a:spcBef>
                <a:spcPct val="20000"/>
              </a:spcBef>
              <a:buFont typeface="Arial"/>
              <a:buNone/>
              <a:defRPr sz="1455" kern="1200">
                <a:solidFill>
                  <a:schemeClr val="tx1"/>
                </a:solidFill>
                <a:latin typeface="+mn-lt"/>
                <a:ea typeface="+mn-ea"/>
                <a:cs typeface="+mn-cs"/>
              </a:defRPr>
            </a:lvl3pPr>
            <a:lvl4pPr marL="1246869" indent="0" algn="l" defTabSz="415623" rtl="0" eaLnBrk="1" latinLnBrk="0" hangingPunct="1">
              <a:spcBef>
                <a:spcPct val="20000"/>
              </a:spcBef>
              <a:buFont typeface="Arial"/>
              <a:buNone/>
              <a:defRPr sz="1455" kern="1200">
                <a:solidFill>
                  <a:schemeClr val="tx1"/>
                </a:solidFill>
                <a:latin typeface="+mn-lt"/>
                <a:ea typeface="+mn-ea"/>
                <a:cs typeface="+mn-cs"/>
              </a:defRPr>
            </a:lvl4pPr>
            <a:lvl5pPr marL="1662491" indent="0" algn="l" defTabSz="415623" rtl="0" eaLnBrk="1" latinLnBrk="0" hangingPunct="1">
              <a:spcBef>
                <a:spcPct val="20000"/>
              </a:spcBef>
              <a:buFont typeface="Arial"/>
              <a:buNone/>
              <a:defRPr sz="1455" kern="1200">
                <a:solidFill>
                  <a:schemeClr val="tx1"/>
                </a:solidFill>
                <a:latin typeface="+mn-lt"/>
                <a:ea typeface="+mn-ea"/>
                <a:cs typeface="+mn-cs"/>
              </a:defRPr>
            </a:lvl5pPr>
            <a:lvl6pPr marL="2285926" indent="-207811" algn="l" defTabSz="415623" rtl="0" eaLnBrk="1" latinLnBrk="0" hangingPunct="1">
              <a:spcBef>
                <a:spcPct val="20000"/>
              </a:spcBef>
              <a:buFont typeface="Arial"/>
              <a:buChar char="•"/>
              <a:defRPr sz="1818" kern="1200">
                <a:solidFill>
                  <a:schemeClr val="tx1"/>
                </a:solidFill>
                <a:latin typeface="+mn-lt"/>
                <a:ea typeface="+mn-ea"/>
                <a:cs typeface="+mn-cs"/>
              </a:defRPr>
            </a:lvl6pPr>
            <a:lvl7pPr marL="2701549" indent="-207811" algn="l" defTabSz="415623" rtl="0" eaLnBrk="1" latinLnBrk="0" hangingPunct="1">
              <a:spcBef>
                <a:spcPct val="20000"/>
              </a:spcBef>
              <a:buFont typeface="Arial"/>
              <a:buChar char="•"/>
              <a:defRPr sz="1818" kern="1200">
                <a:solidFill>
                  <a:schemeClr val="tx1"/>
                </a:solidFill>
                <a:latin typeface="+mn-lt"/>
                <a:ea typeface="+mn-ea"/>
                <a:cs typeface="+mn-cs"/>
              </a:defRPr>
            </a:lvl7pPr>
            <a:lvl8pPr marL="3117171" indent="-207811" algn="l" defTabSz="415623" rtl="0" eaLnBrk="1" latinLnBrk="0" hangingPunct="1">
              <a:spcBef>
                <a:spcPct val="20000"/>
              </a:spcBef>
              <a:buFont typeface="Arial"/>
              <a:buChar char="•"/>
              <a:defRPr sz="1818" kern="1200">
                <a:solidFill>
                  <a:schemeClr val="tx1"/>
                </a:solidFill>
                <a:latin typeface="+mn-lt"/>
                <a:ea typeface="+mn-ea"/>
                <a:cs typeface="+mn-cs"/>
              </a:defRPr>
            </a:lvl8pPr>
            <a:lvl9pPr marL="3532794" indent="-207811" algn="l" defTabSz="415623" rtl="0" eaLnBrk="1" latinLnBrk="0" hangingPunct="1">
              <a:spcBef>
                <a:spcPct val="20000"/>
              </a:spcBef>
              <a:buFont typeface="Arial"/>
              <a:buChar char="•"/>
              <a:defRPr sz="1818" kern="1200">
                <a:solidFill>
                  <a:schemeClr val="tx1"/>
                </a:solidFill>
                <a:latin typeface="+mn-lt"/>
                <a:ea typeface="+mn-ea"/>
                <a:cs typeface="+mn-cs"/>
              </a:defRPr>
            </a:lvl9pPr>
          </a:lstStyle>
          <a:p>
            <a:pPr marL="257175" indent="-257175" defTabSz="311717">
              <a:buFont typeface="Wingdings" panose="05000000000000000000" pitchFamily="2" charset="2"/>
              <a:buChar char="ü"/>
            </a:pPr>
            <a:endParaRPr lang="en-US" sz="1800" b="1" dirty="0">
              <a:solidFill>
                <a:prstClr val="black">
                  <a:lumMod val="75000"/>
                  <a:lumOff val="25000"/>
                </a:prstClr>
              </a:solidFill>
            </a:endParaRPr>
          </a:p>
        </p:txBody>
      </p:sp>
      <p:sp>
        <p:nvSpPr>
          <p:cNvPr id="8" name="Content Placeholder 7">
            <a:extLst>
              <a:ext uri="{FF2B5EF4-FFF2-40B4-BE49-F238E27FC236}">
                <a16:creationId xmlns:a16="http://schemas.microsoft.com/office/drawing/2014/main" id="{C20C0A87-EBD1-4088-B646-8819179ED5E0}"/>
              </a:ext>
            </a:extLst>
          </p:cNvPr>
          <p:cNvSpPr>
            <a:spLocks noGrp="1"/>
          </p:cNvSpPr>
          <p:nvPr>
            <p:ph sz="quarter" idx="11" hasCustomPrompt="1"/>
          </p:nvPr>
        </p:nvSpPr>
        <p:spPr>
          <a:xfrm>
            <a:off x="1012161" y="2027239"/>
            <a:ext cx="10144664" cy="3494087"/>
          </a:xfrm>
        </p:spPr>
        <p:txBody>
          <a:bodyPr/>
          <a:lstStyle>
            <a:lvl1pPr marL="0" indent="0">
              <a:buFont typeface="Arial" panose="020B0604020202020204" pitchFamily="34" charset="0"/>
              <a:buNone/>
              <a:defRPr>
                <a:solidFill>
                  <a:schemeClr val="bg1"/>
                </a:solidFill>
              </a:defRPr>
            </a:lvl1pPr>
            <a:lvl2pPr marL="654617" indent="-342900">
              <a:buClr>
                <a:schemeClr val="accent2"/>
              </a:buClr>
              <a:buFont typeface="Arial" panose="020B0604020202020204" pitchFamily="34" charset="0"/>
              <a:buChar char="•"/>
              <a:defRPr>
                <a:solidFill>
                  <a:schemeClr val="bg1"/>
                </a:solidFill>
              </a:defRPr>
            </a:lvl2pPr>
            <a:lvl3pPr marL="794885" indent="-171450">
              <a:buClr>
                <a:schemeClr val="accent2"/>
              </a:buClr>
              <a:buFont typeface="Arial" panose="020B0604020202020204" pitchFamily="34" charset="0"/>
              <a:buChar char="•"/>
              <a:defRPr>
                <a:solidFill>
                  <a:schemeClr val="bg1"/>
                </a:solidFill>
              </a:defRPr>
            </a:lvl3pPr>
            <a:lvl4pPr marL="1106602" indent="-171450">
              <a:buClr>
                <a:schemeClr val="accent2"/>
              </a:buClr>
              <a:buFont typeface="Arial" panose="020B0604020202020204" pitchFamily="34" charset="0"/>
              <a:buChar char="•"/>
              <a:defRPr>
                <a:solidFill>
                  <a:schemeClr val="bg1"/>
                </a:solidFill>
              </a:defRPr>
            </a:lvl4pPr>
            <a:lvl5pPr marL="1418318" indent="-171450">
              <a:buClr>
                <a:schemeClr val="accent2"/>
              </a:buClr>
              <a:buFont typeface="Arial" panose="020B0604020202020204" pitchFamily="34" charset="0"/>
              <a:buChar char="•"/>
              <a:defRPr>
                <a:solidFill>
                  <a:schemeClr val="bg1"/>
                </a:solidFill>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52DE6588-D833-4E1F-B4B1-B3A09ACDF2DB}"/>
              </a:ext>
            </a:extLst>
          </p:cNvPr>
          <p:cNvSpPr>
            <a:spLocks noGrp="1"/>
          </p:cNvSpPr>
          <p:nvPr>
            <p:ph type="sldNum" sz="quarter" idx="4"/>
          </p:nvPr>
        </p:nvSpPr>
        <p:spPr>
          <a:xfrm>
            <a:off x="8118388" y="6421788"/>
            <a:ext cx="3788835" cy="365125"/>
          </a:xfrm>
          <a:prstGeom prst="rect">
            <a:avLst/>
          </a:prstGeom>
        </p:spPr>
        <p:txBody>
          <a:bodyPr/>
          <a:lstStyle>
            <a:lvl1pPr marL="0" marR="0" indent="0" algn="r" defTabSz="311725" rtl="0" eaLnBrk="1" fontAlgn="auto" latinLnBrk="0" hangingPunct="1">
              <a:lnSpc>
                <a:spcPct val="100000"/>
              </a:lnSpc>
              <a:spcBef>
                <a:spcPts val="0"/>
              </a:spcBef>
              <a:spcAft>
                <a:spcPts val="0"/>
              </a:spcAft>
              <a:buClrTx/>
              <a:buSzTx/>
              <a:buFontTx/>
              <a:buNone/>
              <a:tabLst/>
              <a:defRPr sz="900">
                <a:solidFill>
                  <a:schemeClr val="bg1">
                    <a:lumMod val="50000"/>
                  </a:schemeClr>
                </a:solidFill>
                <a:latin typeface="Museo Sans Cond 700" panose="02000000000000000000" pitchFamily="50" charset="0"/>
                <a:cs typeface="Helvetica" panose="020B0604020202020204" pitchFamily="34" charset="0"/>
              </a:defRPr>
            </a:lvl1pPr>
          </a:lstStyle>
          <a:p>
            <a:r>
              <a:rPr lang="en-US" dirty="0"/>
              <a:t>Center for Care Innovations 2019 /  </a:t>
            </a:r>
            <a:fld id="{72153C54-CEA3-1546-861D-840D309A2AD2}" type="slidenum">
              <a:rPr lang="en-US" smtClean="0"/>
              <a:pPr/>
              <a:t>‹#›</a:t>
            </a:fld>
            <a:endParaRPr lang="en-US" dirty="0"/>
          </a:p>
        </p:txBody>
      </p:sp>
    </p:spTree>
    <p:extLst>
      <p:ext uri="{BB962C8B-B14F-4D97-AF65-F5344CB8AC3E}">
        <p14:creationId xmlns:p14="http://schemas.microsoft.com/office/powerpoint/2010/main" val="61648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a:lvl1pPr>
          </a:lstStyle>
          <a:p>
            <a:r>
              <a:rPr lang="en-US" dirty="0"/>
              <a:t>Headline</a:t>
            </a:r>
          </a:p>
        </p:txBody>
      </p:sp>
      <p:sp>
        <p:nvSpPr>
          <p:cNvPr id="4" name="Text Placeholder 2"/>
          <p:cNvSpPr>
            <a:spLocks noGrp="1"/>
          </p:cNvSpPr>
          <p:nvPr>
            <p:ph idx="1" hasCustomPrompt="1"/>
          </p:nvPr>
        </p:nvSpPr>
        <p:spPr>
          <a:xfrm>
            <a:off x="609600" y="1600206"/>
            <a:ext cx="10972800" cy="4525963"/>
          </a:xfrm>
          <a:prstGeom prst="rect">
            <a:avLst/>
          </a:prstGeom>
        </p:spPr>
        <p:txBody>
          <a:bodyPr vert="horz" lIns="91440" tIns="45720" rIns="91440" bIns="45720" rtlCol="0">
            <a:normAutofit/>
          </a:bodyPr>
          <a:lstStyle>
            <a:lvl1pPr marL="0" indent="0">
              <a:buClr>
                <a:schemeClr val="accent2"/>
              </a:buClr>
              <a:buFont typeface="Arial" panose="020B0604020202020204" pitchFamily="34" charset="0"/>
              <a:buNone/>
              <a:defRPr>
                <a:solidFill>
                  <a:schemeClr val="tx1">
                    <a:lumMod val="75000"/>
                    <a:lumOff val="25000"/>
                  </a:schemeClr>
                </a:solidFill>
              </a:defRPr>
            </a:lvl1pPr>
            <a:lvl2pPr marL="654617" indent="-342900">
              <a:buClr>
                <a:schemeClr val="accent2"/>
              </a:buClr>
              <a:buFont typeface="Arial" panose="020B0604020202020204" pitchFamily="34" charset="0"/>
              <a:buChar char="•"/>
              <a:defRPr>
                <a:solidFill>
                  <a:schemeClr val="tx1">
                    <a:lumMod val="75000"/>
                    <a:lumOff val="25000"/>
                  </a:schemeClr>
                </a:solidFill>
              </a:defRPr>
            </a:lvl2pPr>
            <a:lvl3pPr marL="794885" indent="-171450">
              <a:buClr>
                <a:schemeClr val="accent2"/>
              </a:buClr>
              <a:buFont typeface="Arial" panose="020B0604020202020204" pitchFamily="34" charset="0"/>
              <a:buChar char="•"/>
              <a:defRPr/>
            </a:lvl3pPr>
            <a:lvl4pPr marL="1106602" indent="-171450">
              <a:buClr>
                <a:schemeClr val="accent2"/>
              </a:buClr>
              <a:buFont typeface="Arial" panose="020B0604020202020204" pitchFamily="34" charset="0"/>
              <a:buChar char="•"/>
              <a:defRPr/>
            </a:lvl4pPr>
            <a:lvl5pPr marL="1418318" indent="-171450">
              <a:buClr>
                <a:schemeClr val="accent2"/>
              </a:buClr>
              <a:buFont typeface="Arial" panose="020B0604020202020204" pitchFamily="34" charset="0"/>
              <a:buChar char="•"/>
              <a:defRPr/>
            </a:lvl5pPr>
          </a:lstStyle>
          <a:p>
            <a:pPr lvl="0"/>
            <a:r>
              <a:rPr lang="en-US" dirty="0"/>
              <a:t>Text 1</a:t>
            </a:r>
          </a:p>
          <a:p>
            <a:pPr lvl="1"/>
            <a:r>
              <a:rPr lang="en-US" dirty="0"/>
              <a:t>Text 2</a:t>
            </a:r>
          </a:p>
          <a:p>
            <a:pPr lvl="2"/>
            <a:r>
              <a:rPr lang="en-US" dirty="0"/>
              <a:t>Third level</a:t>
            </a:r>
          </a:p>
          <a:p>
            <a:pPr lvl="3"/>
            <a:r>
              <a:rPr lang="en-US" dirty="0"/>
              <a:t>Fourth level</a:t>
            </a:r>
          </a:p>
          <a:p>
            <a:pPr lvl="4"/>
            <a:r>
              <a:rPr lang="en-US" dirty="0"/>
              <a:t>Fifth level</a:t>
            </a:r>
          </a:p>
        </p:txBody>
      </p:sp>
      <p:sp>
        <p:nvSpPr>
          <p:cNvPr id="5" name="Slide Number Placeholder 3">
            <a:extLst>
              <a:ext uri="{FF2B5EF4-FFF2-40B4-BE49-F238E27FC236}">
                <a16:creationId xmlns:a16="http://schemas.microsoft.com/office/drawing/2014/main" id="{44E6F9AB-8AD2-4313-B66D-F4A0A68DA6FC}"/>
              </a:ext>
            </a:extLst>
          </p:cNvPr>
          <p:cNvSpPr>
            <a:spLocks noGrp="1"/>
          </p:cNvSpPr>
          <p:nvPr>
            <p:ph type="sldNum" sz="quarter" idx="4"/>
          </p:nvPr>
        </p:nvSpPr>
        <p:spPr>
          <a:xfrm>
            <a:off x="8118388" y="6421788"/>
            <a:ext cx="3788835" cy="365125"/>
          </a:xfrm>
          <a:prstGeom prst="rect">
            <a:avLst/>
          </a:prstGeom>
        </p:spPr>
        <p:txBody>
          <a:bodyPr/>
          <a:lstStyle>
            <a:lvl1pPr marL="0" marR="0" indent="0" algn="r" defTabSz="311725" rtl="0" eaLnBrk="1" fontAlgn="auto" latinLnBrk="0" hangingPunct="1">
              <a:lnSpc>
                <a:spcPct val="100000"/>
              </a:lnSpc>
              <a:spcBef>
                <a:spcPts val="0"/>
              </a:spcBef>
              <a:spcAft>
                <a:spcPts val="0"/>
              </a:spcAft>
              <a:buClrTx/>
              <a:buSzTx/>
              <a:buFontTx/>
              <a:buNone/>
              <a:tabLst/>
              <a:defRPr sz="900">
                <a:solidFill>
                  <a:schemeClr val="bg1">
                    <a:lumMod val="50000"/>
                  </a:schemeClr>
                </a:solidFill>
                <a:latin typeface="Museo Sans Cond 700" panose="02000000000000000000" pitchFamily="50" charset="0"/>
                <a:cs typeface="Helvetica" panose="020B0604020202020204" pitchFamily="34" charset="0"/>
              </a:defRPr>
            </a:lvl1pPr>
          </a:lstStyle>
          <a:p>
            <a:r>
              <a:rPr lang="en-US" dirty="0"/>
              <a:t>Center for Care Innovations 2019 /  </a:t>
            </a:r>
            <a:fld id="{72153C54-CEA3-1546-861D-840D309A2AD2}" type="slidenum">
              <a:rPr lang="en-US" smtClean="0"/>
              <a:pPr/>
              <a:t>‹#›</a:t>
            </a:fld>
            <a:endParaRPr lang="en-US" dirty="0"/>
          </a:p>
        </p:txBody>
      </p:sp>
    </p:spTree>
    <p:extLst>
      <p:ext uri="{BB962C8B-B14F-4D97-AF65-F5344CB8AC3E}">
        <p14:creationId xmlns:p14="http://schemas.microsoft.com/office/powerpoint/2010/main" val="118458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a:lvl1pPr>
          </a:lstStyle>
          <a:p>
            <a:r>
              <a:rPr lang="en-US" dirty="0"/>
              <a:t>Headline</a:t>
            </a:r>
          </a:p>
        </p:txBody>
      </p:sp>
      <p:sp>
        <p:nvSpPr>
          <p:cNvPr id="4" name="Text Placeholder 2"/>
          <p:cNvSpPr>
            <a:spLocks noGrp="1"/>
          </p:cNvSpPr>
          <p:nvPr>
            <p:ph idx="1" hasCustomPrompt="1"/>
          </p:nvPr>
        </p:nvSpPr>
        <p:spPr>
          <a:xfrm>
            <a:off x="609601" y="1600206"/>
            <a:ext cx="5187351" cy="4525963"/>
          </a:xfrm>
          <a:prstGeom prst="rect">
            <a:avLst/>
          </a:prstGeom>
        </p:spPr>
        <p:txBody>
          <a:bodyPr vert="horz" lIns="91440" tIns="45720" rIns="91440" bIns="45720" rtlCol="0">
            <a:normAutofit/>
          </a:bodyPr>
          <a:lstStyle>
            <a:lvl1pPr marL="0" indent="0">
              <a:buClr>
                <a:schemeClr val="accent2"/>
              </a:buClr>
              <a:buFont typeface="Arial" panose="020B0604020202020204" pitchFamily="34" charset="0"/>
              <a:buNone/>
              <a:defRPr>
                <a:solidFill>
                  <a:schemeClr val="tx1">
                    <a:lumMod val="75000"/>
                    <a:lumOff val="25000"/>
                  </a:schemeClr>
                </a:solidFill>
              </a:defRPr>
            </a:lvl1pPr>
            <a:lvl2pPr marL="654617" indent="-342900">
              <a:buClr>
                <a:schemeClr val="accent2"/>
              </a:buClr>
              <a:buFont typeface="Arial" panose="020B0604020202020204" pitchFamily="34" charset="0"/>
              <a:buChar char="•"/>
              <a:defRPr>
                <a:solidFill>
                  <a:schemeClr val="tx1">
                    <a:lumMod val="75000"/>
                    <a:lumOff val="25000"/>
                  </a:schemeClr>
                </a:solidFill>
              </a:defRPr>
            </a:lvl2pPr>
            <a:lvl3pPr marL="794885" indent="-171450">
              <a:buClr>
                <a:schemeClr val="accent2"/>
              </a:buClr>
              <a:buFont typeface="Arial" panose="020B0604020202020204" pitchFamily="34" charset="0"/>
              <a:buChar char="•"/>
              <a:defRPr/>
            </a:lvl3pPr>
            <a:lvl4pPr marL="1106602" indent="-171450">
              <a:buClr>
                <a:schemeClr val="accent2"/>
              </a:buClr>
              <a:buFont typeface="Arial" panose="020B0604020202020204" pitchFamily="34" charset="0"/>
              <a:buChar char="•"/>
              <a:defRPr/>
            </a:lvl4pPr>
            <a:lvl5pPr marL="1418318" indent="-171450">
              <a:buClr>
                <a:schemeClr val="accent2"/>
              </a:buClr>
              <a:buFont typeface="Arial" panose="020B0604020202020204" pitchFamily="34" charset="0"/>
              <a:buChar char="•"/>
              <a:defRPr/>
            </a:lvl5pPr>
          </a:lstStyle>
          <a:p>
            <a:pPr lvl="0"/>
            <a:r>
              <a:rPr lang="en-US" dirty="0"/>
              <a:t>Text 1</a:t>
            </a:r>
          </a:p>
          <a:p>
            <a:pPr lvl="1"/>
            <a:r>
              <a:rPr lang="en-US" dirty="0"/>
              <a:t>Text 2</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B500B036-6A25-4855-B692-F91A5FAB722C}"/>
              </a:ext>
            </a:extLst>
          </p:cNvPr>
          <p:cNvSpPr>
            <a:spLocks noGrp="1"/>
          </p:cNvSpPr>
          <p:nvPr>
            <p:ph idx="11" hasCustomPrompt="1"/>
          </p:nvPr>
        </p:nvSpPr>
        <p:spPr>
          <a:xfrm>
            <a:off x="6395050" y="1593023"/>
            <a:ext cx="5187351" cy="4525963"/>
          </a:xfrm>
          <a:prstGeom prst="rect">
            <a:avLst/>
          </a:prstGeom>
        </p:spPr>
        <p:txBody>
          <a:bodyPr vert="horz" lIns="91440" tIns="45720" rIns="91440" bIns="45720" rtlCol="0">
            <a:normAutofit/>
          </a:bodyPr>
          <a:lstStyle>
            <a:lvl1pPr marL="0" indent="0">
              <a:buClr>
                <a:schemeClr val="accent2"/>
              </a:buClr>
              <a:buFont typeface="Arial" panose="020B0604020202020204" pitchFamily="34" charset="0"/>
              <a:buNone/>
              <a:defRPr>
                <a:solidFill>
                  <a:schemeClr val="tx1">
                    <a:lumMod val="75000"/>
                    <a:lumOff val="25000"/>
                  </a:schemeClr>
                </a:solidFill>
              </a:defRPr>
            </a:lvl1pPr>
            <a:lvl2pPr marL="654617" indent="-342900">
              <a:buClr>
                <a:schemeClr val="accent2"/>
              </a:buClr>
              <a:buFont typeface="Arial" panose="020B0604020202020204" pitchFamily="34" charset="0"/>
              <a:buChar char="•"/>
              <a:defRPr>
                <a:solidFill>
                  <a:schemeClr val="tx1">
                    <a:lumMod val="75000"/>
                    <a:lumOff val="25000"/>
                  </a:schemeClr>
                </a:solidFill>
              </a:defRPr>
            </a:lvl2pPr>
            <a:lvl3pPr marL="794885" indent="-171450">
              <a:buClr>
                <a:schemeClr val="accent2"/>
              </a:buClr>
              <a:buFont typeface="Arial" panose="020B0604020202020204" pitchFamily="34" charset="0"/>
              <a:buChar char="•"/>
              <a:defRPr/>
            </a:lvl3pPr>
            <a:lvl4pPr marL="1106602" indent="-171450">
              <a:buClr>
                <a:schemeClr val="accent2"/>
              </a:buClr>
              <a:buFont typeface="Arial" panose="020B0604020202020204" pitchFamily="34" charset="0"/>
              <a:buChar char="•"/>
              <a:defRPr/>
            </a:lvl4pPr>
            <a:lvl5pPr marL="1418318" indent="-171450">
              <a:buClr>
                <a:schemeClr val="accent2"/>
              </a:buClr>
              <a:buFont typeface="Arial" panose="020B0604020202020204" pitchFamily="34" charset="0"/>
              <a:buChar char="•"/>
              <a:defRPr/>
            </a:lvl5pPr>
          </a:lstStyle>
          <a:p>
            <a:pPr lvl="0"/>
            <a:r>
              <a:rPr lang="en-US" dirty="0"/>
              <a:t>Text 1</a:t>
            </a:r>
          </a:p>
          <a:p>
            <a:pPr lvl="1"/>
            <a:r>
              <a:rPr lang="en-US" dirty="0"/>
              <a:t>Text 2</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3D2CDA6B-E4E3-47D6-8957-114D65DE1B72}"/>
              </a:ext>
            </a:extLst>
          </p:cNvPr>
          <p:cNvSpPr>
            <a:spLocks noGrp="1"/>
          </p:cNvSpPr>
          <p:nvPr>
            <p:ph type="sldNum" sz="quarter" idx="4"/>
          </p:nvPr>
        </p:nvSpPr>
        <p:spPr>
          <a:xfrm>
            <a:off x="8118388" y="6421788"/>
            <a:ext cx="3788835" cy="365125"/>
          </a:xfrm>
          <a:prstGeom prst="rect">
            <a:avLst/>
          </a:prstGeom>
        </p:spPr>
        <p:txBody>
          <a:bodyPr/>
          <a:lstStyle>
            <a:lvl1pPr marL="0" marR="0" indent="0" algn="r" defTabSz="311725" rtl="0" eaLnBrk="1" fontAlgn="auto" latinLnBrk="0" hangingPunct="1">
              <a:lnSpc>
                <a:spcPct val="100000"/>
              </a:lnSpc>
              <a:spcBef>
                <a:spcPts val="0"/>
              </a:spcBef>
              <a:spcAft>
                <a:spcPts val="0"/>
              </a:spcAft>
              <a:buClrTx/>
              <a:buSzTx/>
              <a:buFontTx/>
              <a:buNone/>
              <a:tabLst/>
              <a:defRPr sz="900">
                <a:solidFill>
                  <a:schemeClr val="bg1">
                    <a:lumMod val="50000"/>
                  </a:schemeClr>
                </a:solidFill>
                <a:latin typeface="Museo Sans Cond 700" panose="02000000000000000000" pitchFamily="50" charset="0"/>
                <a:cs typeface="Helvetica" panose="020B0604020202020204" pitchFamily="34" charset="0"/>
              </a:defRPr>
            </a:lvl1pPr>
          </a:lstStyle>
          <a:p>
            <a:r>
              <a:rPr lang="en-US" dirty="0"/>
              <a:t>Center for Care Innovations 2019 /  </a:t>
            </a:r>
            <a:fld id="{72153C54-CEA3-1546-861D-840D309A2AD2}" type="slidenum">
              <a:rPr lang="en-US" smtClean="0"/>
              <a:pPr/>
              <a:t>‹#›</a:t>
            </a:fld>
            <a:endParaRPr lang="en-US" dirty="0"/>
          </a:p>
        </p:txBody>
      </p:sp>
    </p:spTree>
    <p:extLst>
      <p:ext uri="{BB962C8B-B14F-4D97-AF65-F5344CB8AC3E}">
        <p14:creationId xmlns:p14="http://schemas.microsoft.com/office/powerpoint/2010/main" val="24809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7" name="Slide Number Placeholder 3"/>
          <p:cNvSpPr>
            <a:spLocks noGrp="1"/>
          </p:cNvSpPr>
          <p:nvPr>
            <p:ph type="sldNum" sz="quarter" idx="4"/>
          </p:nvPr>
        </p:nvSpPr>
        <p:spPr>
          <a:xfrm>
            <a:off x="8118388" y="6421788"/>
            <a:ext cx="3788835" cy="365125"/>
          </a:xfrm>
          <a:prstGeom prst="rect">
            <a:avLst/>
          </a:prstGeom>
        </p:spPr>
        <p:txBody>
          <a:bodyPr/>
          <a:lstStyle>
            <a:lvl1pPr marL="0" marR="0" indent="0" algn="r" defTabSz="311725" rtl="0" eaLnBrk="1" fontAlgn="auto" latinLnBrk="0" hangingPunct="1">
              <a:lnSpc>
                <a:spcPct val="100000"/>
              </a:lnSpc>
              <a:spcBef>
                <a:spcPts val="0"/>
              </a:spcBef>
              <a:spcAft>
                <a:spcPts val="0"/>
              </a:spcAft>
              <a:buClrTx/>
              <a:buSzTx/>
              <a:buFontTx/>
              <a:buNone/>
              <a:tabLst/>
              <a:defRPr sz="900">
                <a:solidFill>
                  <a:schemeClr val="bg1">
                    <a:lumMod val="50000"/>
                  </a:schemeClr>
                </a:solidFill>
                <a:latin typeface="Museo Sans Cond 700" panose="02000000000000000000" pitchFamily="50" charset="0"/>
                <a:cs typeface="Helvetica" panose="020B0604020202020204" pitchFamily="34" charset="0"/>
              </a:defRPr>
            </a:lvl1pPr>
          </a:lstStyle>
          <a:p>
            <a:r>
              <a:rPr lang="en-US" dirty="0"/>
              <a:t>Center for Care Innovations 2019 /  </a:t>
            </a:r>
            <a:fld id="{72153C54-CEA3-1546-861D-840D309A2AD2}" type="slidenum">
              <a:rPr lang="en-US" smtClean="0"/>
              <a:pPr/>
              <a:t>‹#›</a:t>
            </a:fld>
            <a:endParaRPr lang="en-US" dirty="0"/>
          </a:p>
        </p:txBody>
      </p:sp>
      <p:pic>
        <p:nvPicPr>
          <p:cNvPr id="6" name="Picture 5">
            <a:extLst>
              <a:ext uri="{FF2B5EF4-FFF2-40B4-BE49-F238E27FC236}">
                <a16:creationId xmlns:a16="http://schemas.microsoft.com/office/drawing/2014/main" id="{686B379C-D519-4E46-9ECD-A14B16B43EDB}"/>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45095" y="6203536"/>
            <a:ext cx="1131471" cy="583377"/>
          </a:xfrm>
          <a:prstGeom prst="rect">
            <a:avLst/>
          </a:prstGeom>
        </p:spPr>
      </p:pic>
    </p:spTree>
    <p:extLst>
      <p:ext uri="{BB962C8B-B14F-4D97-AF65-F5344CB8AC3E}">
        <p14:creationId xmlns:p14="http://schemas.microsoft.com/office/powerpoint/2010/main" val="3290085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311717" rtl="0" eaLnBrk="1" latinLnBrk="0" hangingPunct="1">
        <a:spcBef>
          <a:spcPct val="0"/>
        </a:spcBef>
        <a:buNone/>
        <a:defRPr sz="3000" b="0" i="0" kern="1200">
          <a:solidFill>
            <a:schemeClr val="tx1">
              <a:lumMod val="75000"/>
              <a:lumOff val="25000"/>
            </a:schemeClr>
          </a:solidFill>
          <a:latin typeface="Museo Sans Cond 700" panose="02000000000000000000" pitchFamily="50" charset="0"/>
          <a:ea typeface="+mj-ea"/>
          <a:cs typeface="Helvetica" panose="020B0604020202020204" pitchFamily="34" charset="0"/>
        </a:defRPr>
      </a:lvl1pPr>
    </p:titleStyle>
    <p:bodyStyle>
      <a:lvl1pPr marL="0" indent="0" algn="l" defTabSz="311717" rtl="0" eaLnBrk="1" latinLnBrk="0" hangingPunct="1">
        <a:spcBef>
          <a:spcPct val="20000"/>
        </a:spcBef>
        <a:buFont typeface="Arial"/>
        <a:buNone/>
        <a:defRPr sz="2000" kern="1200">
          <a:solidFill>
            <a:schemeClr val="tx1">
              <a:lumMod val="65000"/>
              <a:lumOff val="35000"/>
            </a:schemeClr>
          </a:solidFill>
          <a:latin typeface="Museo Slab 700" panose="02000000000000000000" pitchFamily="2" charset="0"/>
          <a:ea typeface="+mn-ea"/>
          <a:cs typeface="Helvetica"/>
        </a:defRPr>
      </a:lvl1pPr>
      <a:lvl2pPr marL="311717" indent="0" algn="l" defTabSz="311717" rtl="0" eaLnBrk="1" latinLnBrk="0" hangingPunct="1">
        <a:spcBef>
          <a:spcPct val="20000"/>
        </a:spcBef>
        <a:buFont typeface="Arial"/>
        <a:buNone/>
        <a:defRPr sz="2000" kern="1200">
          <a:solidFill>
            <a:schemeClr val="tx1">
              <a:lumMod val="65000"/>
              <a:lumOff val="35000"/>
            </a:schemeClr>
          </a:solidFill>
          <a:latin typeface="Museo Slab 300" panose="02000000000000000000" pitchFamily="2" charset="0"/>
          <a:ea typeface="+mn-ea"/>
          <a:cs typeface="+mn-cs"/>
        </a:defRPr>
      </a:lvl2pPr>
      <a:lvl3pPr marL="623435" indent="0" algn="l" defTabSz="311717" rtl="0" eaLnBrk="1" latinLnBrk="0" hangingPunct="1">
        <a:spcBef>
          <a:spcPct val="20000"/>
        </a:spcBef>
        <a:buFont typeface="Arial"/>
        <a:buNone/>
        <a:defRPr sz="1091" kern="1200">
          <a:solidFill>
            <a:schemeClr val="tx1"/>
          </a:solidFill>
          <a:latin typeface="+mn-lt"/>
          <a:ea typeface="+mn-ea"/>
          <a:cs typeface="+mn-cs"/>
        </a:defRPr>
      </a:lvl3pPr>
      <a:lvl4pPr marL="935152" indent="0" algn="l" defTabSz="311717" rtl="0" eaLnBrk="1" latinLnBrk="0" hangingPunct="1">
        <a:spcBef>
          <a:spcPct val="20000"/>
        </a:spcBef>
        <a:buFont typeface="Arial"/>
        <a:buNone/>
        <a:defRPr sz="1091" kern="1200">
          <a:solidFill>
            <a:schemeClr val="tx1"/>
          </a:solidFill>
          <a:latin typeface="+mn-lt"/>
          <a:ea typeface="+mn-ea"/>
          <a:cs typeface="+mn-cs"/>
        </a:defRPr>
      </a:lvl4pPr>
      <a:lvl5pPr marL="1246868" indent="0" algn="l" defTabSz="311717" rtl="0" eaLnBrk="1" latinLnBrk="0" hangingPunct="1">
        <a:spcBef>
          <a:spcPct val="20000"/>
        </a:spcBef>
        <a:buFont typeface="Arial"/>
        <a:buNone/>
        <a:defRPr sz="1091" kern="1200">
          <a:solidFill>
            <a:schemeClr val="tx1"/>
          </a:solidFill>
          <a:latin typeface="+mn-lt"/>
          <a:ea typeface="+mn-ea"/>
          <a:cs typeface="+mn-cs"/>
        </a:defRPr>
      </a:lvl5pPr>
      <a:lvl6pPr marL="1714445" indent="-155858" algn="l" defTabSz="311717" rtl="0" eaLnBrk="1" latinLnBrk="0" hangingPunct="1">
        <a:spcBef>
          <a:spcPct val="20000"/>
        </a:spcBef>
        <a:buFont typeface="Arial"/>
        <a:buChar char="•"/>
        <a:defRPr sz="1364" kern="1200">
          <a:solidFill>
            <a:schemeClr val="tx1"/>
          </a:solidFill>
          <a:latin typeface="+mn-lt"/>
          <a:ea typeface="+mn-ea"/>
          <a:cs typeface="+mn-cs"/>
        </a:defRPr>
      </a:lvl6pPr>
      <a:lvl7pPr marL="2026162" indent="-155858" algn="l" defTabSz="311717" rtl="0" eaLnBrk="1" latinLnBrk="0" hangingPunct="1">
        <a:spcBef>
          <a:spcPct val="20000"/>
        </a:spcBef>
        <a:buFont typeface="Arial"/>
        <a:buChar char="•"/>
        <a:defRPr sz="1364" kern="1200">
          <a:solidFill>
            <a:schemeClr val="tx1"/>
          </a:solidFill>
          <a:latin typeface="+mn-lt"/>
          <a:ea typeface="+mn-ea"/>
          <a:cs typeface="+mn-cs"/>
        </a:defRPr>
      </a:lvl7pPr>
      <a:lvl8pPr marL="2337878" indent="-155858" algn="l" defTabSz="311717" rtl="0" eaLnBrk="1" latinLnBrk="0" hangingPunct="1">
        <a:spcBef>
          <a:spcPct val="20000"/>
        </a:spcBef>
        <a:buFont typeface="Arial"/>
        <a:buChar char="•"/>
        <a:defRPr sz="1364" kern="1200">
          <a:solidFill>
            <a:schemeClr val="tx1"/>
          </a:solidFill>
          <a:latin typeface="+mn-lt"/>
          <a:ea typeface="+mn-ea"/>
          <a:cs typeface="+mn-cs"/>
        </a:defRPr>
      </a:lvl8pPr>
      <a:lvl9pPr marL="2649596" indent="-155858" algn="l" defTabSz="311717" rtl="0" eaLnBrk="1" latinLnBrk="0" hangingPunct="1">
        <a:spcBef>
          <a:spcPct val="20000"/>
        </a:spcBef>
        <a:buFont typeface="Arial"/>
        <a:buChar char="•"/>
        <a:defRPr sz="1364" kern="1200">
          <a:solidFill>
            <a:schemeClr val="tx1"/>
          </a:solidFill>
          <a:latin typeface="+mn-lt"/>
          <a:ea typeface="+mn-ea"/>
          <a:cs typeface="+mn-cs"/>
        </a:defRPr>
      </a:lvl9pPr>
    </p:bodyStyle>
    <p:otherStyle>
      <a:defPPr>
        <a:defRPr lang="en-US"/>
      </a:defPPr>
      <a:lvl1pPr marL="0" algn="l" defTabSz="311717" rtl="0" eaLnBrk="1" latinLnBrk="0" hangingPunct="1">
        <a:defRPr sz="1227" kern="1200">
          <a:solidFill>
            <a:schemeClr val="tx1"/>
          </a:solidFill>
          <a:latin typeface="+mn-lt"/>
          <a:ea typeface="+mn-ea"/>
          <a:cs typeface="+mn-cs"/>
        </a:defRPr>
      </a:lvl1pPr>
      <a:lvl2pPr marL="311717" algn="l" defTabSz="311717" rtl="0" eaLnBrk="1" latinLnBrk="0" hangingPunct="1">
        <a:defRPr sz="1227" kern="1200">
          <a:solidFill>
            <a:schemeClr val="tx1"/>
          </a:solidFill>
          <a:latin typeface="+mn-lt"/>
          <a:ea typeface="+mn-ea"/>
          <a:cs typeface="+mn-cs"/>
        </a:defRPr>
      </a:lvl2pPr>
      <a:lvl3pPr marL="623435" algn="l" defTabSz="311717" rtl="0" eaLnBrk="1" latinLnBrk="0" hangingPunct="1">
        <a:defRPr sz="1227" kern="1200">
          <a:solidFill>
            <a:schemeClr val="tx1"/>
          </a:solidFill>
          <a:latin typeface="+mn-lt"/>
          <a:ea typeface="+mn-ea"/>
          <a:cs typeface="+mn-cs"/>
        </a:defRPr>
      </a:lvl3pPr>
      <a:lvl4pPr marL="935152" algn="l" defTabSz="311717" rtl="0" eaLnBrk="1" latinLnBrk="0" hangingPunct="1">
        <a:defRPr sz="1227" kern="1200">
          <a:solidFill>
            <a:schemeClr val="tx1"/>
          </a:solidFill>
          <a:latin typeface="+mn-lt"/>
          <a:ea typeface="+mn-ea"/>
          <a:cs typeface="+mn-cs"/>
        </a:defRPr>
      </a:lvl4pPr>
      <a:lvl5pPr marL="1246868" algn="l" defTabSz="311717" rtl="0" eaLnBrk="1" latinLnBrk="0" hangingPunct="1">
        <a:defRPr sz="1227" kern="1200">
          <a:solidFill>
            <a:schemeClr val="tx1"/>
          </a:solidFill>
          <a:latin typeface="+mn-lt"/>
          <a:ea typeface="+mn-ea"/>
          <a:cs typeface="+mn-cs"/>
        </a:defRPr>
      </a:lvl5pPr>
      <a:lvl6pPr marL="1558586" algn="l" defTabSz="311717" rtl="0" eaLnBrk="1" latinLnBrk="0" hangingPunct="1">
        <a:defRPr sz="1227" kern="1200">
          <a:solidFill>
            <a:schemeClr val="tx1"/>
          </a:solidFill>
          <a:latin typeface="+mn-lt"/>
          <a:ea typeface="+mn-ea"/>
          <a:cs typeface="+mn-cs"/>
        </a:defRPr>
      </a:lvl6pPr>
      <a:lvl7pPr marL="1870303" algn="l" defTabSz="311717" rtl="0" eaLnBrk="1" latinLnBrk="0" hangingPunct="1">
        <a:defRPr sz="1227" kern="1200">
          <a:solidFill>
            <a:schemeClr val="tx1"/>
          </a:solidFill>
          <a:latin typeface="+mn-lt"/>
          <a:ea typeface="+mn-ea"/>
          <a:cs typeface="+mn-cs"/>
        </a:defRPr>
      </a:lvl7pPr>
      <a:lvl8pPr marL="2182020" algn="l" defTabSz="311717" rtl="0" eaLnBrk="1" latinLnBrk="0" hangingPunct="1">
        <a:defRPr sz="1227" kern="1200">
          <a:solidFill>
            <a:schemeClr val="tx1"/>
          </a:solidFill>
          <a:latin typeface="+mn-lt"/>
          <a:ea typeface="+mn-ea"/>
          <a:cs typeface="+mn-cs"/>
        </a:defRPr>
      </a:lvl8pPr>
      <a:lvl9pPr marL="2493737" algn="l" defTabSz="311717" rtl="0" eaLnBrk="1" latinLnBrk="0" hangingPunct="1">
        <a:defRPr sz="1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D7273E-4B59-0F43-863E-FA00F056F9C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FA6C06-EE7C-E54B-9D33-ECAEC92AF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B948C-A3BA-3445-800D-480D53B5BBC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580D88-A3CD-6B43-B7A7-9AF1579F65F2}" type="datetimeFigureOut">
              <a:rPr lang="en-US" smtClean="0"/>
              <a:t>7/25/19</a:t>
            </a:fld>
            <a:endParaRPr lang="en-US"/>
          </a:p>
        </p:txBody>
      </p:sp>
      <p:sp>
        <p:nvSpPr>
          <p:cNvPr id="5" name="Footer Placeholder 4">
            <a:extLst>
              <a:ext uri="{FF2B5EF4-FFF2-40B4-BE49-F238E27FC236}">
                <a16:creationId xmlns:a16="http://schemas.microsoft.com/office/drawing/2014/main" id="{546F36F2-A74E-FE42-B9D7-C045DA08342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1CE2D4-1BFA-4B4B-8527-BD9B78D7DD7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A5624C-D032-4046-958E-902CA2943EF0}" type="slidenum">
              <a:rPr lang="en-US" smtClean="0"/>
              <a:t>‹#›</a:t>
            </a:fld>
            <a:endParaRPr lang="en-US"/>
          </a:p>
        </p:txBody>
      </p:sp>
    </p:spTree>
    <p:extLst>
      <p:ext uri="{BB962C8B-B14F-4D97-AF65-F5344CB8AC3E}">
        <p14:creationId xmlns:p14="http://schemas.microsoft.com/office/powerpoint/2010/main" val="315366605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4.xml"/><Relationship Id="rId7" Type="http://schemas.openxmlformats.org/officeDocument/2006/relationships/image" Target="../media/image24.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4.xml"/><Relationship Id="rId4"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6.xml"/><Relationship Id="rId7" Type="http://schemas.openxmlformats.org/officeDocument/2006/relationships/image" Target="../media/image24.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5.xml"/><Relationship Id="rId4"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tags" Target="../tags/tag8.xml"/><Relationship Id="rId7" Type="http://schemas.openxmlformats.org/officeDocument/2006/relationships/image" Target="../media/image24.emf"/><Relationship Id="rId12" Type="http://schemas.microsoft.com/office/2007/relationships/diagramDrawing" Target="../diagrams/drawing2.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diagramColors" Target="../diagrams/colors2.xml"/><Relationship Id="rId5" Type="http://schemas.openxmlformats.org/officeDocument/2006/relationships/notesSlide" Target="../notesSlides/notesSlide6.xml"/><Relationship Id="rId10" Type="http://schemas.openxmlformats.org/officeDocument/2006/relationships/diagramQuickStyle" Target="../diagrams/quickStyle2.xml"/><Relationship Id="rId4" Type="http://schemas.openxmlformats.org/officeDocument/2006/relationships/slideLayout" Target="../slideLayouts/slideLayout18.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tags" Target="../tags/tag10.xml"/><Relationship Id="rId7" Type="http://schemas.openxmlformats.org/officeDocument/2006/relationships/image" Target="../media/image24.emf"/><Relationship Id="rId12" Type="http://schemas.microsoft.com/office/2007/relationships/diagramDrawing" Target="../diagrams/drawing3.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diagramColors" Target="../diagrams/colors3.xml"/><Relationship Id="rId5" Type="http://schemas.openxmlformats.org/officeDocument/2006/relationships/notesSlide" Target="../notesSlides/notesSlide7.xml"/><Relationship Id="rId10" Type="http://schemas.openxmlformats.org/officeDocument/2006/relationships/diagramQuickStyle" Target="../diagrams/quickStyle3.xml"/><Relationship Id="rId4" Type="http://schemas.openxmlformats.org/officeDocument/2006/relationships/slideLayout" Target="../slideLayouts/slideLayout18.xml"/><Relationship Id="rId9"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12.xml"/><Relationship Id="rId7" Type="http://schemas.openxmlformats.org/officeDocument/2006/relationships/image" Target="../media/image24.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8.xml"/><Relationship Id="rId4" Type="http://schemas.openxmlformats.org/officeDocument/2006/relationships/slideLayout" Target="../slideLayouts/slideLayout18.xml"/><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14.xml"/><Relationship Id="rId7" Type="http://schemas.openxmlformats.org/officeDocument/2006/relationships/image" Target="../media/image42.pn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24.emf"/><Relationship Id="rId5" Type="http://schemas.openxmlformats.org/officeDocument/2006/relationships/oleObject" Target="../embeddings/oleObject7.bin"/><Relationship Id="rId4"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24.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9.xml"/><Relationship Id="rId4"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4.emf"/><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0.xml"/><Relationship Id="rId4"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20.xml"/><Relationship Id="rId7" Type="http://schemas.openxmlformats.org/officeDocument/2006/relationships/image" Target="../media/image24.emf"/><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1.xml"/><Relationship Id="rId4"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11.tiff"/><Relationship Id="rId7" Type="http://schemas.openxmlformats.org/officeDocument/2006/relationships/image" Target="../media/image15.tiff"/><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 Id="rId9" Type="http://schemas.openxmlformats.org/officeDocument/2006/relationships/image" Target="../media/image17.tiff"/></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2.xml"/><Relationship Id="rId7" Type="http://schemas.openxmlformats.org/officeDocument/2006/relationships/image" Target="../media/image24.emf"/><Relationship Id="rId12" Type="http://schemas.microsoft.com/office/2007/relationships/diagramDrawing" Target="../diagrams/drawing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diagramColors" Target="../diagrams/colors1.xml"/><Relationship Id="rId5" Type="http://schemas.openxmlformats.org/officeDocument/2006/relationships/notesSlide" Target="../notesSlides/notesSlide3.xml"/><Relationship Id="rId10" Type="http://schemas.openxmlformats.org/officeDocument/2006/relationships/diagramQuickStyle" Target="../diagrams/quickStyle1.xml"/><Relationship Id="rId4" Type="http://schemas.openxmlformats.org/officeDocument/2006/relationships/slideLayout" Target="../slideLayouts/slideLayout18.xml"/><Relationship Id="rId9"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4236-A482-4C9B-91B7-D5926BD18B57}"/>
              </a:ext>
            </a:extLst>
          </p:cNvPr>
          <p:cNvSpPr>
            <a:spLocks noGrp="1"/>
          </p:cNvSpPr>
          <p:nvPr>
            <p:ph type="ctrTitle"/>
          </p:nvPr>
        </p:nvSpPr>
        <p:spPr/>
        <p:txBody>
          <a:bodyPr>
            <a:normAutofit/>
          </a:bodyPr>
          <a:lstStyle/>
          <a:p>
            <a:r>
              <a:rPr lang="en-US" dirty="0"/>
              <a:t>Methods for Developing Fundamental Change</a:t>
            </a:r>
          </a:p>
        </p:txBody>
      </p:sp>
      <p:sp>
        <p:nvSpPr>
          <p:cNvPr id="3" name="Subtitle 2">
            <a:extLst>
              <a:ext uri="{FF2B5EF4-FFF2-40B4-BE49-F238E27FC236}">
                <a16:creationId xmlns:a16="http://schemas.microsoft.com/office/drawing/2014/main" id="{54C7BA47-3672-42F7-92B3-DB30370305C4}"/>
              </a:ext>
            </a:extLst>
          </p:cNvPr>
          <p:cNvSpPr>
            <a:spLocks noGrp="1"/>
          </p:cNvSpPr>
          <p:nvPr>
            <p:ph type="subTitle" idx="1"/>
          </p:nvPr>
        </p:nvSpPr>
        <p:spPr/>
        <p:txBody>
          <a:bodyPr>
            <a:normAutofit fontScale="92500" lnSpcReduction="10000"/>
          </a:bodyPr>
          <a:lstStyle/>
          <a:p>
            <a:r>
              <a:rPr lang="en-US" dirty="0"/>
              <a:t>Process Flow Mapping</a:t>
            </a:r>
          </a:p>
          <a:p>
            <a:r>
              <a:rPr lang="en-US" dirty="0"/>
              <a:t>Denise Armstorff</a:t>
            </a:r>
          </a:p>
          <a:p>
            <a:r>
              <a:rPr lang="en-US" dirty="0"/>
              <a:t>June 3, 2019</a:t>
            </a:r>
          </a:p>
        </p:txBody>
      </p:sp>
      <p:sp>
        <p:nvSpPr>
          <p:cNvPr id="4" name="Slide Number Placeholder 3">
            <a:extLst>
              <a:ext uri="{FF2B5EF4-FFF2-40B4-BE49-F238E27FC236}">
                <a16:creationId xmlns:a16="http://schemas.microsoft.com/office/drawing/2014/main" id="{D9C71CFD-BD78-4381-A032-17BCA0E54D6F}"/>
              </a:ext>
            </a:extLst>
          </p:cNvPr>
          <p:cNvSpPr>
            <a:spLocks noGrp="1"/>
          </p:cNvSpPr>
          <p:nvPr>
            <p:ph type="sldNum" sz="quarter" idx="12"/>
          </p:nvPr>
        </p:nvSpPr>
        <p:spPr/>
        <p:txBody>
          <a:bodyPr/>
          <a:lstStyle/>
          <a:p>
            <a:fld id="{489B6808-4A4B-4489-94D9-2D9E905C7A1E}" type="slidenum">
              <a:rPr lang="en-US">
                <a:solidFill>
                  <a:prstClr val="white">
                    <a:lumMod val="50000"/>
                  </a:prstClr>
                </a:solidFill>
              </a:rPr>
              <a:pPr/>
              <a:t>1</a:t>
            </a:fld>
            <a:endParaRPr lang="en-US" dirty="0">
              <a:solidFill>
                <a:prstClr val="white">
                  <a:lumMod val="50000"/>
                </a:prstClr>
              </a:solidFill>
            </a:endParaRPr>
          </a:p>
        </p:txBody>
      </p:sp>
    </p:spTree>
    <p:extLst>
      <p:ext uri="{BB962C8B-B14F-4D97-AF65-F5344CB8AC3E}">
        <p14:creationId xmlns:p14="http://schemas.microsoft.com/office/powerpoint/2010/main" val="67678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03E1-74A9-4883-BF39-EB0041BF51D5}"/>
              </a:ext>
            </a:extLst>
          </p:cNvPr>
          <p:cNvSpPr>
            <a:spLocks noGrp="1"/>
          </p:cNvSpPr>
          <p:nvPr>
            <p:ph type="title"/>
          </p:nvPr>
        </p:nvSpPr>
        <p:spPr>
          <a:xfrm>
            <a:off x="2145468" y="634947"/>
            <a:ext cx="4089004" cy="1450757"/>
          </a:xfrm>
        </p:spPr>
        <p:txBody>
          <a:bodyPr>
            <a:noAutofit/>
          </a:bodyPr>
          <a:lstStyle/>
          <a:p>
            <a:r>
              <a:rPr lang="en-US" dirty="0"/>
              <a:t>Reactive vs. Fundamental Change</a:t>
            </a:r>
          </a:p>
        </p:txBody>
      </p:sp>
      <p:sp>
        <p:nvSpPr>
          <p:cNvPr id="3" name="Content Placeholder 2">
            <a:extLst>
              <a:ext uri="{FF2B5EF4-FFF2-40B4-BE49-F238E27FC236}">
                <a16:creationId xmlns:a16="http://schemas.microsoft.com/office/drawing/2014/main" id="{F1D0E2E5-917E-4262-8E45-DB1C48EA4DFD}"/>
              </a:ext>
            </a:extLst>
          </p:cNvPr>
          <p:cNvSpPr>
            <a:spLocks noGrp="1"/>
          </p:cNvSpPr>
          <p:nvPr>
            <p:ph idx="1"/>
          </p:nvPr>
        </p:nvSpPr>
        <p:spPr>
          <a:xfrm>
            <a:off x="2145468" y="2198914"/>
            <a:ext cx="3615962" cy="4148723"/>
          </a:xfrm>
        </p:spPr>
        <p:txBody>
          <a:bodyPr>
            <a:normAutofit fontScale="62500" lnSpcReduction="20000"/>
          </a:bodyPr>
          <a:lstStyle/>
          <a:p>
            <a:pPr indent="-110549"/>
            <a:r>
              <a:rPr lang="en-US" sz="2600" dirty="0"/>
              <a:t>Reactive (First Order Changes)</a:t>
            </a:r>
          </a:p>
          <a:p>
            <a:pPr marL="597467" lvl="1" indent="-285750">
              <a:buFont typeface="Arial" panose="020B0604020202020204" pitchFamily="34" charset="0"/>
              <a:buChar char="•"/>
            </a:pPr>
            <a:r>
              <a:rPr lang="en-US" sz="2300" dirty="0"/>
              <a:t>Routinely made to solve immediate problems</a:t>
            </a:r>
          </a:p>
          <a:p>
            <a:pPr marL="597467" lvl="1" indent="-285750">
              <a:buFont typeface="Arial" panose="020B0604020202020204" pitchFamily="34" charset="0"/>
              <a:buChar char="•"/>
            </a:pPr>
            <a:r>
              <a:rPr lang="en-US" sz="2300" dirty="0"/>
              <a:t>Keeps system running at the current level of performance</a:t>
            </a:r>
          </a:p>
          <a:p>
            <a:pPr marL="597467" lvl="1" indent="-285750">
              <a:buFont typeface="Arial" panose="020B0604020202020204" pitchFamily="34" charset="0"/>
              <a:buChar char="•"/>
            </a:pPr>
            <a:r>
              <a:rPr lang="en-US" sz="2300" dirty="0"/>
              <a:t>Returns system to prior condition</a:t>
            </a:r>
          </a:p>
          <a:p>
            <a:pPr marL="597467" lvl="1" indent="-285750">
              <a:buFont typeface="Arial" panose="020B0604020202020204" pitchFamily="34" charset="0"/>
              <a:buChar char="•"/>
            </a:pPr>
            <a:r>
              <a:rPr lang="en-US" sz="2300" dirty="0"/>
              <a:t>Immediate/short-term impact</a:t>
            </a:r>
          </a:p>
          <a:p>
            <a:r>
              <a:rPr lang="en-US" sz="2600" dirty="0"/>
              <a:t>Fundamental Changes (Second Order Changes)</a:t>
            </a:r>
          </a:p>
          <a:p>
            <a:pPr marL="597467" lvl="1" indent="-285750">
              <a:buFont typeface="Arial" panose="020B0604020202020204" pitchFamily="34" charset="0"/>
              <a:buChar char="•"/>
            </a:pPr>
            <a:r>
              <a:rPr lang="en-US" sz="2300" dirty="0"/>
              <a:t>Creates new system of performance </a:t>
            </a:r>
          </a:p>
          <a:p>
            <a:pPr marL="597467" lvl="1" indent="-285750">
              <a:buFont typeface="Arial" panose="020B0604020202020204" pitchFamily="34" charset="0"/>
              <a:buChar char="•"/>
            </a:pPr>
            <a:r>
              <a:rPr lang="en-US" sz="2300" dirty="0"/>
              <a:t>Designs/re-designs some aspect of the system</a:t>
            </a:r>
          </a:p>
          <a:p>
            <a:pPr marL="597467" lvl="1" indent="-285750">
              <a:buFont typeface="Arial" panose="020B0604020202020204" pitchFamily="34" charset="0"/>
              <a:buChar char="•"/>
            </a:pPr>
            <a:r>
              <a:rPr lang="en-US" sz="2300" dirty="0"/>
              <a:t>Fundamentally alters the system</a:t>
            </a:r>
          </a:p>
          <a:p>
            <a:pPr marL="597467" lvl="1" indent="-285750">
              <a:buFont typeface="Arial" panose="020B0604020202020204" pitchFamily="34" charset="0"/>
              <a:buChar char="•"/>
            </a:pPr>
            <a:r>
              <a:rPr lang="en-US" sz="2300" dirty="0"/>
              <a:t>Long-term impact</a:t>
            </a:r>
          </a:p>
        </p:txBody>
      </p:sp>
      <p:pic>
        <p:nvPicPr>
          <p:cNvPr id="5" name="Picture 4" descr="A picture containing vector graphics, text&#10;&#10;Description generated with very high confidence">
            <a:extLst>
              <a:ext uri="{FF2B5EF4-FFF2-40B4-BE49-F238E27FC236}">
                <a16:creationId xmlns:a16="http://schemas.microsoft.com/office/drawing/2014/main" id="{F451B63F-BFEC-4419-BC2D-030629405AD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34472" y="1067550"/>
            <a:ext cx="1728870" cy="1728870"/>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C34074E5-A459-4496-86EB-100A74B07C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19399" y="1072584"/>
            <a:ext cx="1754926" cy="1754926"/>
          </a:xfrm>
          <a:prstGeom prst="rect">
            <a:avLst/>
          </a:prstGeom>
        </p:spPr>
      </p:pic>
      <p:pic>
        <p:nvPicPr>
          <p:cNvPr id="8" name="Picture 7">
            <a:extLst>
              <a:ext uri="{FF2B5EF4-FFF2-40B4-BE49-F238E27FC236}">
                <a16:creationId xmlns:a16="http://schemas.microsoft.com/office/drawing/2014/main" id="{1FDF1734-D2E5-4EEA-84A7-9A071BAAA8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34473" y="3726411"/>
            <a:ext cx="1732065" cy="1732065"/>
          </a:xfrm>
          <a:prstGeom prst="rect">
            <a:avLst/>
          </a:prstGeom>
        </p:spPr>
      </p:pic>
      <p:pic>
        <p:nvPicPr>
          <p:cNvPr id="6" name="Picture 5">
            <a:extLst>
              <a:ext uri="{FF2B5EF4-FFF2-40B4-BE49-F238E27FC236}">
                <a16:creationId xmlns:a16="http://schemas.microsoft.com/office/drawing/2014/main" id="{40C381FE-3E79-4DA0-956A-2D2A5152B15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19399" y="3727705"/>
            <a:ext cx="1748526" cy="1748526"/>
          </a:xfrm>
          <a:prstGeom prst="rect">
            <a:avLst/>
          </a:prstGeom>
        </p:spPr>
      </p:pic>
      <p:sp>
        <p:nvSpPr>
          <p:cNvPr id="4" name="Slide Number Placeholder 3">
            <a:extLst>
              <a:ext uri="{FF2B5EF4-FFF2-40B4-BE49-F238E27FC236}">
                <a16:creationId xmlns:a16="http://schemas.microsoft.com/office/drawing/2014/main" id="{ED3D7486-C854-4A2E-9D83-6248E9FA1E82}"/>
              </a:ext>
            </a:extLst>
          </p:cNvPr>
          <p:cNvSpPr>
            <a:spLocks noGrp="1"/>
          </p:cNvSpPr>
          <p:nvPr>
            <p:ph type="sldNum" sz="quarter" idx="12"/>
          </p:nvPr>
        </p:nvSpPr>
        <p:spPr>
          <a:xfrm>
            <a:off x="8949344" y="6459786"/>
            <a:ext cx="984019" cy="365125"/>
          </a:xfrm>
        </p:spPr>
        <p:txBody>
          <a:bodyPr>
            <a:normAutofit/>
          </a:bodyPr>
          <a:lstStyle/>
          <a:p>
            <a:pPr>
              <a:spcAft>
                <a:spcPts val="600"/>
              </a:spcAft>
            </a:pPr>
            <a:fld id="{489B6808-4A4B-4489-94D9-2D9E905C7A1E}" type="slidenum">
              <a:rPr lang="en-US">
                <a:solidFill>
                  <a:prstClr val="white">
                    <a:lumMod val="50000"/>
                  </a:prstClr>
                </a:solidFill>
              </a:rPr>
              <a:pPr>
                <a:spcAft>
                  <a:spcPts val="600"/>
                </a:spcAft>
              </a:pPr>
              <a:t>10</a:t>
            </a:fld>
            <a:endParaRPr lang="en-US">
              <a:solidFill>
                <a:prstClr val="white">
                  <a:lumMod val="50000"/>
                </a:prstClr>
              </a:solidFill>
            </a:endParaRPr>
          </a:p>
        </p:txBody>
      </p:sp>
    </p:spTree>
    <p:extLst>
      <p:ext uri="{BB962C8B-B14F-4D97-AF65-F5344CB8AC3E}">
        <p14:creationId xmlns:p14="http://schemas.microsoft.com/office/powerpoint/2010/main" val="2099742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AE0105B-48AC-41F8-8BEB-CF7E7BE80375}"/>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6" imgW="387" imgH="387" progId="TCLayout.ActiveDocument.1">
                  <p:embed/>
                </p:oleObj>
              </mc:Choice>
              <mc:Fallback>
                <p:oleObj name="think-cell Slide" r:id="rId6" imgW="387" imgH="387" progId="TCLayout.ActiveDocument.1">
                  <p:embed/>
                  <p:pic>
                    <p:nvPicPr>
                      <p:cNvPr id="9" name="Object 8" hidden="1">
                        <a:extLst>
                          <a:ext uri="{FF2B5EF4-FFF2-40B4-BE49-F238E27FC236}">
                            <a16:creationId xmlns:a16="http://schemas.microsoft.com/office/drawing/2014/main" id="{EAE0105B-48AC-41F8-8BEB-CF7E7BE80375}"/>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2CA9719-3E6F-4715-AB71-050AFA63F93E}"/>
              </a:ext>
            </a:extLst>
          </p:cNvPr>
          <p:cNvSpPr/>
          <p:nvPr>
            <p:custDataLst>
              <p:tags r:id="rId3"/>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200">
              <a:lnSpc>
                <a:spcPct val="90000"/>
              </a:lnSpc>
              <a:spcBef>
                <a:spcPct val="0"/>
              </a:spcBef>
              <a:spcAft>
                <a:spcPct val="0"/>
              </a:spcAft>
            </a:pPr>
            <a:endParaRPr lang="en-US" sz="4000" dirty="0">
              <a:solidFill>
                <a:prstClr val="white"/>
              </a:solidFill>
              <a:latin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26883A9D-7246-4080-84A3-78EE05C450CB}"/>
              </a:ext>
            </a:extLst>
          </p:cNvPr>
          <p:cNvSpPr>
            <a:spLocks noGrp="1"/>
          </p:cNvSpPr>
          <p:nvPr>
            <p:ph type="title"/>
          </p:nvPr>
        </p:nvSpPr>
        <p:spPr>
          <a:xfrm>
            <a:off x="2443634" y="365126"/>
            <a:ext cx="7595716" cy="1229356"/>
          </a:xfrm>
        </p:spPr>
        <p:txBody>
          <a:bodyPr>
            <a:noAutofit/>
          </a:bodyPr>
          <a:lstStyle/>
          <a:p>
            <a:r>
              <a:rPr lang="en-US" sz="3800" dirty="0">
                <a:latin typeface="+mn-lt"/>
              </a:rPr>
              <a:t>Methods for Developing Fundamental Change</a:t>
            </a:r>
          </a:p>
        </p:txBody>
      </p:sp>
      <p:sp>
        <p:nvSpPr>
          <p:cNvPr id="3" name="Content Placeholder 2">
            <a:extLst>
              <a:ext uri="{FF2B5EF4-FFF2-40B4-BE49-F238E27FC236}">
                <a16:creationId xmlns:a16="http://schemas.microsoft.com/office/drawing/2014/main" id="{99651E88-B6B8-46D8-8080-E16C8FC6AD27}"/>
              </a:ext>
            </a:extLst>
          </p:cNvPr>
          <p:cNvSpPr>
            <a:spLocks noGrp="1"/>
          </p:cNvSpPr>
          <p:nvPr>
            <p:ph idx="1"/>
          </p:nvPr>
        </p:nvSpPr>
        <p:spPr>
          <a:xfrm>
            <a:off x="2443634" y="1825625"/>
            <a:ext cx="3638550" cy="4351338"/>
          </a:xfrm>
        </p:spPr>
        <p:txBody>
          <a:bodyPr>
            <a:normAutofit/>
          </a:bodyPr>
          <a:lstStyle/>
          <a:p>
            <a:pPr marL="457200" indent="-457200">
              <a:buFont typeface="+mj-lt"/>
              <a:buAutoNum type="arabicPeriod"/>
            </a:pPr>
            <a:r>
              <a:rPr lang="en-US" sz="2400" dirty="0"/>
              <a:t>Logical thinking about the current system</a:t>
            </a:r>
          </a:p>
          <a:p>
            <a:pPr marL="457200" indent="-457200">
              <a:buFont typeface="+mj-lt"/>
              <a:buAutoNum type="arabicPeriod"/>
            </a:pPr>
            <a:r>
              <a:rPr lang="en-US" sz="2400" dirty="0"/>
              <a:t>Benchmarking or learning from others</a:t>
            </a:r>
          </a:p>
          <a:p>
            <a:pPr marL="457200" indent="-457200">
              <a:buFont typeface="+mj-lt"/>
              <a:buAutoNum type="arabicPeriod"/>
            </a:pPr>
            <a:r>
              <a:rPr lang="en-US" sz="2400" dirty="0"/>
              <a:t>Using technology</a:t>
            </a:r>
          </a:p>
          <a:p>
            <a:pPr marL="457200" indent="-457200">
              <a:buFont typeface="+mj-lt"/>
              <a:buAutoNum type="arabicPeriod"/>
            </a:pPr>
            <a:r>
              <a:rPr lang="en-US" sz="2400" dirty="0"/>
              <a:t>Creative thinking</a:t>
            </a:r>
          </a:p>
          <a:p>
            <a:pPr marL="457200" indent="-457200">
              <a:buFont typeface="+mj-lt"/>
              <a:buAutoNum type="arabicPeriod"/>
            </a:pPr>
            <a:r>
              <a:rPr lang="en-US" sz="2400" dirty="0"/>
              <a:t>Using change concepts</a:t>
            </a:r>
          </a:p>
        </p:txBody>
      </p:sp>
      <p:pic>
        <p:nvPicPr>
          <p:cNvPr id="6" name="Picture 5">
            <a:extLst>
              <a:ext uri="{FF2B5EF4-FFF2-40B4-BE49-F238E27FC236}">
                <a16:creationId xmlns:a16="http://schemas.microsoft.com/office/drawing/2014/main" id="{F2671868-8266-4B5C-86B2-6A7E6B947D6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t="8603" r="4" b="4"/>
          <a:stretch/>
        </p:blipFill>
        <p:spPr>
          <a:xfrm>
            <a:off x="5962307" y="1825625"/>
            <a:ext cx="4351682" cy="3977298"/>
          </a:xfrm>
          <a:prstGeom prst="rect">
            <a:avLst/>
          </a:prstGeom>
        </p:spPr>
      </p:pic>
      <p:sp>
        <p:nvSpPr>
          <p:cNvPr id="7" name="TextBox 6">
            <a:extLst>
              <a:ext uri="{FF2B5EF4-FFF2-40B4-BE49-F238E27FC236}">
                <a16:creationId xmlns:a16="http://schemas.microsoft.com/office/drawing/2014/main" id="{ADA1BF61-ED65-407E-AE2E-35BE141B768F}"/>
              </a:ext>
            </a:extLst>
          </p:cNvPr>
          <p:cNvSpPr txBox="1"/>
          <p:nvPr/>
        </p:nvSpPr>
        <p:spPr>
          <a:xfrm>
            <a:off x="2067101" y="6034066"/>
            <a:ext cx="8246889" cy="261610"/>
          </a:xfrm>
          <a:prstGeom prst="rect">
            <a:avLst/>
          </a:prstGeom>
          <a:noFill/>
        </p:spPr>
        <p:txBody>
          <a:bodyPr wrap="square" rtlCol="0">
            <a:spAutoFit/>
          </a:bodyPr>
          <a:lstStyle/>
          <a:p>
            <a:pPr defTabSz="457200"/>
            <a:r>
              <a:rPr lang="en-US" sz="1100" dirty="0">
                <a:solidFill>
                  <a:srgbClr val="272727"/>
                </a:solidFill>
                <a:latin typeface="Museo Sans Cond 700"/>
              </a:rPr>
              <a:t>Langley, G. J. (2014). </a:t>
            </a:r>
            <a:r>
              <a:rPr lang="en-US" sz="1100" i="1" dirty="0">
                <a:solidFill>
                  <a:srgbClr val="272727"/>
                </a:solidFill>
                <a:latin typeface="Museo Sans Cond 700"/>
              </a:rPr>
              <a:t>The improvement guide: A practical approach to enhancing organizational performance</a:t>
            </a:r>
            <a:r>
              <a:rPr lang="en-US" sz="1100" dirty="0">
                <a:solidFill>
                  <a:srgbClr val="272727"/>
                </a:solidFill>
                <a:latin typeface="Museo Sans Cond 700"/>
              </a:rPr>
              <a:t>. San Francisco, CA: Jossey-Bass.</a:t>
            </a:r>
          </a:p>
        </p:txBody>
      </p:sp>
      <p:sp>
        <p:nvSpPr>
          <p:cNvPr id="8" name="Slide Number Placeholder 3">
            <a:extLst>
              <a:ext uri="{FF2B5EF4-FFF2-40B4-BE49-F238E27FC236}">
                <a16:creationId xmlns:a16="http://schemas.microsoft.com/office/drawing/2014/main" id="{E8F6AD71-394A-417B-924A-CBA18268D34C}"/>
              </a:ext>
            </a:extLst>
          </p:cNvPr>
          <p:cNvSpPr txBox="1">
            <a:spLocks/>
          </p:cNvSpPr>
          <p:nvPr/>
        </p:nvSpPr>
        <p:spPr>
          <a:xfrm>
            <a:off x="9772454" y="6405700"/>
            <a:ext cx="417855"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z="1100">
                <a:solidFill>
                  <a:prstClr val="white"/>
                </a:solidFill>
                <a:latin typeface="Museo Sans Cond 700"/>
              </a:rPr>
              <a:pPr/>
              <a:t>11</a:t>
            </a:fld>
            <a:endParaRPr lang="en-US" sz="1100" dirty="0">
              <a:solidFill>
                <a:prstClr val="white"/>
              </a:solidFill>
              <a:latin typeface="Museo Sans Cond 700"/>
            </a:endParaRPr>
          </a:p>
        </p:txBody>
      </p:sp>
    </p:spTree>
    <p:extLst>
      <p:ext uri="{BB962C8B-B14F-4D97-AF65-F5344CB8AC3E}">
        <p14:creationId xmlns:p14="http://schemas.microsoft.com/office/powerpoint/2010/main" val="336847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F5959-A1C2-44DC-B233-7F1D9FE0875B}"/>
              </a:ext>
            </a:extLst>
          </p:cNvPr>
          <p:cNvSpPr>
            <a:spLocks noGrp="1"/>
          </p:cNvSpPr>
          <p:nvPr>
            <p:ph type="title"/>
          </p:nvPr>
        </p:nvSpPr>
        <p:spPr>
          <a:xfrm>
            <a:off x="7418614" y="634947"/>
            <a:ext cx="2767693" cy="1450757"/>
          </a:xfrm>
        </p:spPr>
        <p:txBody>
          <a:bodyPr>
            <a:normAutofit fontScale="90000"/>
          </a:bodyPr>
          <a:lstStyle/>
          <a:p>
            <a:r>
              <a:rPr lang="en-US" sz="3200" dirty="0"/>
              <a:t>Logical Thinking About the Current System</a:t>
            </a:r>
          </a:p>
        </p:txBody>
      </p:sp>
      <p:pic>
        <p:nvPicPr>
          <p:cNvPr id="8" name="Picture 7">
            <a:extLst>
              <a:ext uri="{FF2B5EF4-FFF2-40B4-BE49-F238E27FC236}">
                <a16:creationId xmlns:a16="http://schemas.microsoft.com/office/drawing/2014/main" id="{D1802DBD-16E6-4220-B1E6-0AAB51D35A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99500" y="706109"/>
            <a:ext cx="5182351" cy="5182351"/>
          </a:xfrm>
          <a:prstGeom prst="rect">
            <a:avLst/>
          </a:prstGeom>
        </p:spPr>
      </p:pic>
      <p:sp>
        <p:nvSpPr>
          <p:cNvPr id="3" name="Content Placeholder 2">
            <a:extLst>
              <a:ext uri="{FF2B5EF4-FFF2-40B4-BE49-F238E27FC236}">
                <a16:creationId xmlns:a16="http://schemas.microsoft.com/office/drawing/2014/main" id="{6269769D-3FA0-4642-A537-E6AD63E99B46}"/>
              </a:ext>
            </a:extLst>
          </p:cNvPr>
          <p:cNvSpPr>
            <a:spLocks noGrp="1"/>
          </p:cNvSpPr>
          <p:nvPr>
            <p:ph idx="1"/>
          </p:nvPr>
        </p:nvSpPr>
        <p:spPr>
          <a:xfrm>
            <a:off x="7418614" y="2198914"/>
            <a:ext cx="2767693" cy="3670180"/>
          </a:xfrm>
        </p:spPr>
        <p:txBody>
          <a:bodyPr>
            <a:normAutofit/>
          </a:bodyPr>
          <a:lstStyle/>
          <a:p>
            <a:pPr marL="342900" indent="-342900">
              <a:buFont typeface="Arial" panose="020B0604020202020204" pitchFamily="34" charset="0"/>
              <a:buChar char="•"/>
            </a:pPr>
            <a:r>
              <a:rPr lang="en-US" sz="2400" dirty="0"/>
              <a:t>Assessing “current” state</a:t>
            </a:r>
          </a:p>
        </p:txBody>
      </p:sp>
      <p:sp>
        <p:nvSpPr>
          <p:cNvPr id="4" name="Slide Number Placeholder 3">
            <a:extLst>
              <a:ext uri="{FF2B5EF4-FFF2-40B4-BE49-F238E27FC236}">
                <a16:creationId xmlns:a16="http://schemas.microsoft.com/office/drawing/2014/main" id="{D6835F06-5698-4728-BF23-8942A52A212B}"/>
              </a:ext>
            </a:extLst>
          </p:cNvPr>
          <p:cNvSpPr>
            <a:spLocks noGrp="1"/>
          </p:cNvSpPr>
          <p:nvPr>
            <p:ph type="sldNum" sz="quarter" idx="12"/>
          </p:nvPr>
        </p:nvSpPr>
        <p:spPr>
          <a:xfrm>
            <a:off x="8949344" y="6459786"/>
            <a:ext cx="984019" cy="365125"/>
          </a:xfrm>
        </p:spPr>
        <p:txBody>
          <a:bodyPr>
            <a:normAutofit/>
          </a:bodyPr>
          <a:lstStyle/>
          <a:p>
            <a:pPr>
              <a:spcAft>
                <a:spcPts val="600"/>
              </a:spcAft>
            </a:pPr>
            <a:fld id="{489B6808-4A4B-4489-94D9-2D9E905C7A1E}" type="slidenum">
              <a:rPr lang="en-US">
                <a:solidFill>
                  <a:prstClr val="white">
                    <a:lumMod val="50000"/>
                  </a:prstClr>
                </a:solidFill>
              </a:rPr>
              <a:pPr>
                <a:spcAft>
                  <a:spcPts val="600"/>
                </a:spcAft>
              </a:pPr>
              <a:t>12</a:t>
            </a:fld>
            <a:endParaRPr lang="en-US">
              <a:solidFill>
                <a:prstClr val="white">
                  <a:lumMod val="50000"/>
                </a:prstClr>
              </a:solidFill>
            </a:endParaRPr>
          </a:p>
        </p:txBody>
      </p:sp>
    </p:spTree>
    <p:extLst>
      <p:ext uri="{BB962C8B-B14F-4D97-AF65-F5344CB8AC3E}">
        <p14:creationId xmlns:p14="http://schemas.microsoft.com/office/powerpoint/2010/main" val="4241574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A9C20-0105-4DCB-A0FB-95B24D124E0A}"/>
              </a:ext>
            </a:extLst>
          </p:cNvPr>
          <p:cNvSpPr>
            <a:spLocks noGrp="1"/>
          </p:cNvSpPr>
          <p:nvPr>
            <p:ph type="title"/>
          </p:nvPr>
        </p:nvSpPr>
        <p:spPr>
          <a:xfrm>
            <a:off x="1999500" y="4550230"/>
            <a:ext cx="8181805" cy="1057655"/>
          </a:xfrm>
        </p:spPr>
        <p:txBody>
          <a:bodyPr vert="horz" lIns="91440" tIns="45720" rIns="91440" bIns="45720" rtlCol="0" anchor="b">
            <a:normAutofit/>
          </a:bodyPr>
          <a:lstStyle/>
          <a:p>
            <a:r>
              <a:rPr lang="en-US" sz="5200">
                <a:solidFill>
                  <a:schemeClr val="tx1">
                    <a:lumMod val="85000"/>
                    <a:lumOff val="15000"/>
                  </a:schemeClr>
                </a:solidFill>
              </a:rPr>
              <a:t>Peanut Butter and Jelly</a:t>
            </a:r>
          </a:p>
        </p:txBody>
      </p:sp>
      <p:sp>
        <p:nvSpPr>
          <p:cNvPr id="3" name="Content Placeholder 2">
            <a:extLst>
              <a:ext uri="{FF2B5EF4-FFF2-40B4-BE49-F238E27FC236}">
                <a16:creationId xmlns:a16="http://schemas.microsoft.com/office/drawing/2014/main" id="{43B4C369-374B-4284-AF0E-545326393FC7}"/>
              </a:ext>
            </a:extLst>
          </p:cNvPr>
          <p:cNvSpPr>
            <a:spLocks noGrp="1"/>
          </p:cNvSpPr>
          <p:nvPr>
            <p:ph idx="1"/>
          </p:nvPr>
        </p:nvSpPr>
        <p:spPr>
          <a:xfrm>
            <a:off x="2010696" y="5469776"/>
            <a:ext cx="8193826" cy="748144"/>
          </a:xfrm>
        </p:spPr>
        <p:txBody>
          <a:bodyPr vert="horz" lIns="91440" tIns="45720" rIns="91440" bIns="45720" rtlCol="0">
            <a:noAutofit/>
          </a:bodyPr>
          <a:lstStyle/>
          <a:p>
            <a:pPr marL="0" lvl="1">
              <a:spcBef>
                <a:spcPts val="1200"/>
              </a:spcBef>
              <a:spcAft>
                <a:spcPts val="200"/>
              </a:spcAft>
              <a:buSzPct val="100000"/>
            </a:pPr>
            <a:r>
              <a:rPr lang="en-US" cap="all" spc="200" dirty="0">
                <a:solidFill>
                  <a:schemeClr val="tx1">
                    <a:lumMod val="85000"/>
                    <a:lumOff val="15000"/>
                  </a:schemeClr>
                </a:solidFill>
                <a:latin typeface="+mj-lt"/>
              </a:rPr>
              <a:t>Write down the steps to prepare a peanut butter and jelly sandwich</a:t>
            </a:r>
          </a:p>
        </p:txBody>
      </p:sp>
      <p:pic>
        <p:nvPicPr>
          <p:cNvPr id="6" name="Picture 5">
            <a:extLst>
              <a:ext uri="{FF2B5EF4-FFF2-40B4-BE49-F238E27FC236}">
                <a16:creationId xmlns:a16="http://schemas.microsoft.com/office/drawing/2014/main" id="{1CF2E0E6-507D-4FB1-A747-01C53E7DCBC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46596" y="640080"/>
            <a:ext cx="3602736" cy="3602736"/>
          </a:xfrm>
          <a:prstGeom prst="rect">
            <a:avLst/>
          </a:prstGeom>
        </p:spPr>
      </p:pic>
      <p:pic>
        <p:nvPicPr>
          <p:cNvPr id="5" name="Picture 4">
            <a:extLst>
              <a:ext uri="{FF2B5EF4-FFF2-40B4-BE49-F238E27FC236}">
                <a16:creationId xmlns:a16="http://schemas.microsoft.com/office/drawing/2014/main" id="{A3C70061-75D8-4A0E-9F83-1BFA5640E99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4525" r="3606" b="7"/>
          <a:stretch/>
        </p:blipFill>
        <p:spPr>
          <a:xfrm>
            <a:off x="6342668" y="640080"/>
            <a:ext cx="3310030" cy="3602736"/>
          </a:xfrm>
          <a:prstGeom prst="rect">
            <a:avLst/>
          </a:prstGeom>
        </p:spPr>
      </p:pic>
      <p:sp>
        <p:nvSpPr>
          <p:cNvPr id="4" name="Slide Number Placeholder 3">
            <a:extLst>
              <a:ext uri="{FF2B5EF4-FFF2-40B4-BE49-F238E27FC236}">
                <a16:creationId xmlns:a16="http://schemas.microsoft.com/office/drawing/2014/main" id="{7B4811E9-BA4E-4237-8B21-402E9DAC25B8}"/>
              </a:ext>
            </a:extLst>
          </p:cNvPr>
          <p:cNvSpPr>
            <a:spLocks noGrp="1"/>
          </p:cNvSpPr>
          <p:nvPr>
            <p:ph type="sldNum" sz="quarter" idx="12"/>
          </p:nvPr>
        </p:nvSpPr>
        <p:spPr>
          <a:xfrm>
            <a:off x="8949344" y="6459786"/>
            <a:ext cx="984019" cy="365125"/>
          </a:xfrm>
        </p:spPr>
        <p:txBody>
          <a:bodyPr vert="horz" lIns="91440" tIns="45720" rIns="91440" bIns="45720" rtlCol="0" anchor="ctr">
            <a:normAutofit/>
          </a:bodyPr>
          <a:lstStyle/>
          <a:p>
            <a:pPr>
              <a:spcAft>
                <a:spcPts val="600"/>
              </a:spcAft>
            </a:pPr>
            <a:fld id="{489B6808-4A4B-4489-94D9-2D9E905C7A1E}" type="slidenum">
              <a:rPr lang="en-US">
                <a:solidFill>
                  <a:prstClr val="white">
                    <a:lumMod val="50000"/>
                  </a:prstClr>
                </a:solidFill>
              </a:rPr>
              <a:pPr>
                <a:spcAft>
                  <a:spcPts val="600"/>
                </a:spcAft>
              </a:pPr>
              <a:t>13</a:t>
            </a:fld>
            <a:endParaRPr lang="en-US">
              <a:solidFill>
                <a:prstClr val="white">
                  <a:lumMod val="50000"/>
                </a:prstClr>
              </a:solidFill>
            </a:endParaRPr>
          </a:p>
        </p:txBody>
      </p:sp>
    </p:spTree>
    <p:extLst>
      <p:ext uri="{BB962C8B-B14F-4D97-AF65-F5344CB8AC3E}">
        <p14:creationId xmlns:p14="http://schemas.microsoft.com/office/powerpoint/2010/main" val="216151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2F17-A530-41B4-9860-B1139897490B}"/>
              </a:ext>
            </a:extLst>
          </p:cNvPr>
          <p:cNvSpPr>
            <a:spLocks noGrp="1"/>
          </p:cNvSpPr>
          <p:nvPr>
            <p:ph type="title"/>
          </p:nvPr>
        </p:nvSpPr>
        <p:spPr>
          <a:xfrm>
            <a:off x="1999500" y="4550230"/>
            <a:ext cx="8181805" cy="1057655"/>
          </a:xfrm>
        </p:spPr>
        <p:txBody>
          <a:bodyPr vert="horz" lIns="91440" tIns="45720" rIns="91440" bIns="45720" rtlCol="0" anchor="b">
            <a:normAutofit/>
          </a:bodyPr>
          <a:lstStyle/>
          <a:p>
            <a:r>
              <a:rPr lang="en-US" sz="4000">
                <a:solidFill>
                  <a:schemeClr val="tx1">
                    <a:lumMod val="85000"/>
                    <a:lumOff val="15000"/>
                  </a:schemeClr>
                </a:solidFill>
              </a:rPr>
              <a:t>What did we learn from this activity?</a:t>
            </a:r>
          </a:p>
        </p:txBody>
      </p:sp>
      <p:pic>
        <p:nvPicPr>
          <p:cNvPr id="6" name="Picture 5" descr="A close up of a logo&#10;&#10;Description generated with high confidence">
            <a:extLst>
              <a:ext uri="{FF2B5EF4-FFF2-40B4-BE49-F238E27FC236}">
                <a16:creationId xmlns:a16="http://schemas.microsoft.com/office/drawing/2014/main" id="{0205896C-0018-4DEF-B3BA-FD2ED6106C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46596" y="640080"/>
            <a:ext cx="3602736" cy="3602736"/>
          </a:xfrm>
          <a:prstGeom prst="rect">
            <a:avLst/>
          </a:prstGeom>
        </p:spPr>
      </p:pic>
      <p:pic>
        <p:nvPicPr>
          <p:cNvPr id="5" name="Content Placeholder 4">
            <a:extLst>
              <a:ext uri="{FF2B5EF4-FFF2-40B4-BE49-F238E27FC236}">
                <a16:creationId xmlns:a16="http://schemas.microsoft.com/office/drawing/2014/main" id="{789C6ACD-0302-4CD8-8F9D-FFF10F7EC9EB}"/>
              </a:ext>
            </a:extLst>
          </p:cNvPr>
          <p:cNvPicPr>
            <a:picLocks noGrp="1" noChangeAspect="1"/>
          </p:cNvPicPr>
          <p:nvPr>
            <p:ph idx="1"/>
          </p:nvPr>
        </p:nvPicPr>
        <p:blipFill>
          <a:blip r:embed="rId3"/>
          <a:stretch>
            <a:fillRect/>
          </a:stretch>
        </p:blipFill>
        <p:spPr>
          <a:xfrm>
            <a:off x="6342668" y="640080"/>
            <a:ext cx="3602736" cy="3602736"/>
          </a:xfrm>
          <a:prstGeom prst="rect">
            <a:avLst/>
          </a:prstGeom>
        </p:spPr>
      </p:pic>
      <p:sp>
        <p:nvSpPr>
          <p:cNvPr id="4" name="Slide Number Placeholder 3">
            <a:extLst>
              <a:ext uri="{FF2B5EF4-FFF2-40B4-BE49-F238E27FC236}">
                <a16:creationId xmlns:a16="http://schemas.microsoft.com/office/drawing/2014/main" id="{A34753DF-AC0D-4C1C-8ABD-B8E43E26B1FB}"/>
              </a:ext>
            </a:extLst>
          </p:cNvPr>
          <p:cNvSpPr>
            <a:spLocks noGrp="1"/>
          </p:cNvSpPr>
          <p:nvPr>
            <p:ph type="sldNum" sz="quarter" idx="12"/>
          </p:nvPr>
        </p:nvSpPr>
        <p:spPr>
          <a:xfrm>
            <a:off x="8949344" y="6459786"/>
            <a:ext cx="984019" cy="365125"/>
          </a:xfrm>
        </p:spPr>
        <p:txBody>
          <a:bodyPr vert="horz" lIns="91440" tIns="45720" rIns="91440" bIns="45720" rtlCol="0" anchor="ctr">
            <a:normAutofit/>
          </a:bodyPr>
          <a:lstStyle/>
          <a:p>
            <a:pPr>
              <a:spcAft>
                <a:spcPts val="600"/>
              </a:spcAft>
            </a:pPr>
            <a:fld id="{489B6808-4A4B-4489-94D9-2D9E905C7A1E}" type="slidenum">
              <a:rPr lang="en-US">
                <a:solidFill>
                  <a:prstClr val="white">
                    <a:lumMod val="50000"/>
                  </a:prstClr>
                </a:solidFill>
              </a:rPr>
              <a:pPr>
                <a:spcAft>
                  <a:spcPts val="600"/>
                </a:spcAft>
              </a:pPr>
              <a:t>14</a:t>
            </a:fld>
            <a:endParaRPr lang="en-US">
              <a:solidFill>
                <a:prstClr val="white">
                  <a:lumMod val="50000"/>
                </a:prstClr>
              </a:solidFill>
            </a:endParaRPr>
          </a:p>
        </p:txBody>
      </p:sp>
    </p:spTree>
    <p:extLst>
      <p:ext uri="{BB962C8B-B14F-4D97-AF65-F5344CB8AC3E}">
        <p14:creationId xmlns:p14="http://schemas.microsoft.com/office/powerpoint/2010/main" val="377028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0684092-4F5B-42A2-81D9-F5B6A832BBB7}"/>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6" imgW="387" imgH="387" progId="TCLayout.ActiveDocument.1">
                  <p:embed/>
                </p:oleObj>
              </mc:Choice>
              <mc:Fallback>
                <p:oleObj name="think-cell Slide" r:id="rId6" imgW="387" imgH="387" progId="TCLayout.ActiveDocument.1">
                  <p:embed/>
                  <p:pic>
                    <p:nvPicPr>
                      <p:cNvPr id="4" name="Object 3" hidden="1">
                        <a:extLst>
                          <a:ext uri="{FF2B5EF4-FFF2-40B4-BE49-F238E27FC236}">
                            <a16:creationId xmlns:a16="http://schemas.microsoft.com/office/drawing/2014/main" id="{50684092-4F5B-42A2-81D9-F5B6A832BBB7}"/>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873C07C-6C78-40CA-AA01-1A3E934C2CBB}"/>
              </a:ext>
            </a:extLst>
          </p:cNvPr>
          <p:cNvSpPr/>
          <p:nvPr>
            <p:custDataLst>
              <p:tags r:id="rId3"/>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200">
              <a:lnSpc>
                <a:spcPct val="90000"/>
              </a:lnSpc>
              <a:spcBef>
                <a:spcPct val="0"/>
              </a:spcBef>
              <a:spcAft>
                <a:spcPct val="0"/>
              </a:spcAft>
            </a:pPr>
            <a:endParaRPr lang="en-US" sz="4000" dirty="0">
              <a:solidFill>
                <a:prstClr val="white"/>
              </a:solidFill>
              <a:latin typeface="Calibri" panose="020F0502020204030204" pitchFamily="34" charset="0"/>
              <a:sym typeface="Calibri" panose="020F0502020204030204" pitchFamily="34" charset="0"/>
            </a:endParaRPr>
          </a:p>
        </p:txBody>
      </p:sp>
      <p:sp>
        <p:nvSpPr>
          <p:cNvPr id="285698" name="Rectangle 2"/>
          <p:cNvSpPr>
            <a:spLocks noGrp="1" noChangeArrowheads="1"/>
          </p:cNvSpPr>
          <p:nvPr>
            <p:ph type="title"/>
          </p:nvPr>
        </p:nvSpPr>
        <p:spPr>
          <a:xfrm>
            <a:off x="2429796" y="779929"/>
            <a:ext cx="4254637" cy="896674"/>
          </a:xfrm>
        </p:spPr>
        <p:txBody>
          <a:bodyPr>
            <a:normAutofit/>
          </a:bodyPr>
          <a:lstStyle/>
          <a:p>
            <a:r>
              <a:rPr lang="en-US" altLang="en-US" sz="3800" dirty="0">
                <a:latin typeface="+mn-lt"/>
              </a:rPr>
              <a:t>What is a Process?</a:t>
            </a:r>
          </a:p>
        </p:txBody>
      </p:sp>
      <p:sp>
        <p:nvSpPr>
          <p:cNvPr id="124931" name="Rectangle 3"/>
          <p:cNvSpPr>
            <a:spLocks noGrp="1" noChangeArrowheads="1"/>
          </p:cNvSpPr>
          <p:nvPr>
            <p:ph idx="1"/>
          </p:nvPr>
        </p:nvSpPr>
        <p:spPr>
          <a:xfrm>
            <a:off x="2429796" y="2244002"/>
            <a:ext cx="3895861" cy="3639671"/>
          </a:xfrm>
        </p:spPr>
        <p:txBody>
          <a:bodyPr>
            <a:noAutofit/>
          </a:bodyPr>
          <a:lstStyle/>
          <a:p>
            <a:pPr>
              <a:spcAft>
                <a:spcPts val="600"/>
              </a:spcAft>
              <a:defRPr/>
            </a:pPr>
            <a:r>
              <a:rPr lang="en-US" sz="2400" dirty="0"/>
              <a:t>From Dictionary.com:</a:t>
            </a:r>
          </a:p>
          <a:p>
            <a:pPr marL="342900" indent="-342900">
              <a:spcBef>
                <a:spcPts val="0"/>
              </a:spcBef>
              <a:spcAft>
                <a:spcPts val="600"/>
              </a:spcAft>
              <a:buFont typeface="Arial" panose="020B0604020202020204" pitchFamily="34" charset="0"/>
              <a:buChar char="•"/>
              <a:defRPr/>
            </a:pPr>
            <a:r>
              <a:rPr lang="en-US" sz="2400" dirty="0"/>
              <a:t>“A systematic series of actions directed to some end.” </a:t>
            </a:r>
          </a:p>
          <a:p>
            <a:pPr marL="342900" indent="-342900">
              <a:spcBef>
                <a:spcPts val="0"/>
              </a:spcBef>
              <a:spcAft>
                <a:spcPts val="600"/>
              </a:spcAft>
              <a:buFont typeface="Arial" panose="020B0604020202020204" pitchFamily="34" charset="0"/>
              <a:buChar char="•"/>
              <a:defRPr/>
            </a:pPr>
            <a:r>
              <a:rPr lang="en-US" sz="2400" dirty="0"/>
              <a:t>“A continuous action, operation, or series of changes taking place in a definite manner.”</a:t>
            </a:r>
          </a:p>
          <a:p>
            <a:pPr>
              <a:buFont typeface="Arial" panose="020B0604020202020204" pitchFamily="34" charset="0"/>
              <a:buNone/>
              <a:defRPr/>
            </a:pPr>
            <a:br>
              <a:rPr lang="en-US" dirty="0">
                <a:latin typeface="+mj-lt"/>
              </a:rPr>
            </a:br>
            <a:endParaRPr lang="en-US" dirty="0">
              <a:latin typeface="+mj-lt"/>
            </a:endParaRPr>
          </a:p>
        </p:txBody>
      </p:sp>
      <p:pic>
        <p:nvPicPr>
          <p:cNvPr id="3" name="Picture 2">
            <a:extLst>
              <a:ext uri="{FF2B5EF4-FFF2-40B4-BE49-F238E27FC236}">
                <a16:creationId xmlns:a16="http://schemas.microsoft.com/office/drawing/2014/main" id="{628F444F-479E-457B-9426-BD7FE339953E}"/>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1699" r="5302" b="-2"/>
          <a:stretch/>
        </p:blipFill>
        <p:spPr>
          <a:xfrm>
            <a:off x="6534151" y="1930997"/>
            <a:ext cx="3966973" cy="4265680"/>
          </a:xfrm>
          <a:prstGeom prst="rect">
            <a:avLst/>
          </a:prstGeom>
          <a:effectLst/>
        </p:spPr>
      </p:pic>
      <p:sp>
        <p:nvSpPr>
          <p:cNvPr id="5" name="Slide Number Placeholder 3">
            <a:extLst>
              <a:ext uri="{FF2B5EF4-FFF2-40B4-BE49-F238E27FC236}">
                <a16:creationId xmlns:a16="http://schemas.microsoft.com/office/drawing/2014/main" id="{C4046A9B-54F3-4376-B818-EF3116FF5B46}"/>
              </a:ext>
            </a:extLst>
          </p:cNvPr>
          <p:cNvSpPr>
            <a:spLocks noGrp="1"/>
          </p:cNvSpPr>
          <p:nvPr>
            <p:ph type="sldNum" sz="quarter" idx="12"/>
          </p:nvPr>
        </p:nvSpPr>
        <p:spPr>
          <a:xfrm>
            <a:off x="7981950" y="6356352"/>
            <a:ext cx="2057400" cy="365125"/>
          </a:xfrm>
        </p:spPr>
        <p:txBody>
          <a:bodyPr>
            <a:normAutofit/>
          </a:bodyPr>
          <a:lstStyle/>
          <a:p>
            <a:pPr>
              <a:spcAft>
                <a:spcPts val="600"/>
              </a:spcAft>
            </a:pPr>
            <a:fld id="{6BF3E53F-BD01-4B23-A88C-BD39BD9F5FC7}" type="slidenum">
              <a:rPr lang="en-US" sz="1200">
                <a:solidFill>
                  <a:prstClr val="white">
                    <a:lumMod val="50000"/>
                  </a:prstClr>
                </a:solidFill>
              </a:rPr>
              <a:pPr>
                <a:spcAft>
                  <a:spcPts val="600"/>
                </a:spcAft>
              </a:pPr>
              <a:t>15</a:t>
            </a:fld>
            <a:endParaRPr lang="en-US" sz="1200" dirty="0">
              <a:solidFill>
                <a:prstClr val="white">
                  <a:lumMod val="50000"/>
                </a:prstClr>
              </a:solidFill>
            </a:endParaRPr>
          </a:p>
        </p:txBody>
      </p:sp>
    </p:spTree>
    <p:extLst>
      <p:ext uri="{BB962C8B-B14F-4D97-AF65-F5344CB8AC3E}">
        <p14:creationId xmlns:p14="http://schemas.microsoft.com/office/powerpoint/2010/main" val="54515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3670ACC-C24E-4154-8E3A-ED207FA40546}"/>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6" imgW="387" imgH="387" progId="TCLayout.ActiveDocument.1">
                  <p:embed/>
                </p:oleObj>
              </mc:Choice>
              <mc:Fallback>
                <p:oleObj name="think-cell Slide" r:id="rId6" imgW="387" imgH="387" progId="TCLayout.ActiveDocument.1">
                  <p:embed/>
                  <p:pic>
                    <p:nvPicPr>
                      <p:cNvPr id="3" name="Object 2" hidden="1">
                        <a:extLst>
                          <a:ext uri="{FF2B5EF4-FFF2-40B4-BE49-F238E27FC236}">
                            <a16:creationId xmlns:a16="http://schemas.microsoft.com/office/drawing/2014/main" id="{E3670ACC-C24E-4154-8E3A-ED207FA40546}"/>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2EBBA6B-A823-4F6D-B96C-B1387D57E805}"/>
              </a:ext>
            </a:extLst>
          </p:cNvPr>
          <p:cNvSpPr/>
          <p:nvPr>
            <p:custDataLst>
              <p:tags r:id="rId3"/>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200">
              <a:lnSpc>
                <a:spcPct val="90000"/>
              </a:lnSpc>
              <a:spcBef>
                <a:spcPct val="0"/>
              </a:spcBef>
              <a:spcAft>
                <a:spcPct val="0"/>
              </a:spcAft>
            </a:pPr>
            <a:endParaRPr lang="en-US" sz="4000" dirty="0">
              <a:solidFill>
                <a:prstClr val="white"/>
              </a:solidFill>
              <a:latin typeface="Calibri" panose="020F0502020204030204" pitchFamily="34" charset="0"/>
              <a:sym typeface="Calibri" panose="020F0502020204030204" pitchFamily="34" charset="0"/>
            </a:endParaRPr>
          </a:p>
        </p:txBody>
      </p:sp>
      <p:sp>
        <p:nvSpPr>
          <p:cNvPr id="287746" name="Rectangle 2"/>
          <p:cNvSpPr>
            <a:spLocks noGrp="1" noChangeArrowheads="1"/>
          </p:cNvSpPr>
          <p:nvPr>
            <p:ph type="title"/>
          </p:nvPr>
        </p:nvSpPr>
        <p:spPr/>
        <p:txBody>
          <a:bodyPr>
            <a:normAutofit/>
          </a:bodyPr>
          <a:lstStyle/>
          <a:p>
            <a:r>
              <a:rPr lang="en-US" altLang="en-US" sz="3800" dirty="0">
                <a:latin typeface="+mn-lt"/>
              </a:rPr>
              <a:t>What is Process Flow Mapping?</a:t>
            </a:r>
          </a:p>
        </p:txBody>
      </p:sp>
      <p:sp>
        <p:nvSpPr>
          <p:cNvPr id="125955" name="Rectangle 3"/>
          <p:cNvSpPr>
            <a:spLocks noGrp="1" noChangeArrowheads="1"/>
          </p:cNvSpPr>
          <p:nvPr>
            <p:ph idx="1"/>
          </p:nvPr>
        </p:nvSpPr>
        <p:spPr>
          <a:xfrm>
            <a:off x="2457450" y="2066925"/>
            <a:ext cx="7724924" cy="3981552"/>
          </a:xfrm>
        </p:spPr>
        <p:txBody>
          <a:bodyPr/>
          <a:lstStyle/>
          <a:p>
            <a:pPr marL="457200" indent="-457200">
              <a:spcBef>
                <a:spcPts val="1200"/>
              </a:spcBef>
              <a:buFont typeface="Arial" panose="020B0604020202020204" pitchFamily="34" charset="0"/>
              <a:buChar char="•"/>
              <a:defRPr/>
            </a:pPr>
            <a:r>
              <a:rPr lang="en-US" sz="2800" dirty="0"/>
              <a:t>Visual representation of a process or work flow</a:t>
            </a:r>
          </a:p>
          <a:p>
            <a:pPr marL="457200" indent="-457200">
              <a:spcBef>
                <a:spcPts val="1200"/>
              </a:spcBef>
              <a:buFont typeface="Arial" panose="020B0604020202020204" pitchFamily="34" charset="0"/>
              <a:buChar char="•"/>
              <a:defRPr/>
            </a:pPr>
            <a:r>
              <a:rPr lang="en-US" sz="2800" dirty="0"/>
              <a:t>Depicts each step </a:t>
            </a:r>
            <a:r>
              <a:rPr lang="en-US" dirty="0"/>
              <a:t>sequentially</a:t>
            </a:r>
          </a:p>
          <a:p>
            <a:pPr marL="457200" indent="-457200">
              <a:spcBef>
                <a:spcPts val="1200"/>
              </a:spcBef>
              <a:buFont typeface="Arial" panose="020B0604020202020204" pitchFamily="34" charset="0"/>
              <a:buChar char="•"/>
              <a:defRPr/>
            </a:pPr>
            <a:r>
              <a:rPr lang="en-US" sz="2800" dirty="0"/>
              <a:t>Source for understanding what needs to be improved</a:t>
            </a:r>
          </a:p>
          <a:p>
            <a:pPr>
              <a:defRPr/>
            </a:pPr>
            <a:endParaRPr lang="en-US" dirty="0">
              <a:latin typeface="+mj-lt"/>
            </a:endParaRPr>
          </a:p>
        </p:txBody>
      </p:sp>
      <p:sp>
        <p:nvSpPr>
          <p:cNvPr id="287748" name="Slide Number Placeholder 4"/>
          <p:cNvSpPr>
            <a:spLocks noGrp="1"/>
          </p:cNvSpPr>
          <p:nvPr>
            <p:ph type="sldNum" sz="quarter" idx="11"/>
          </p:nvPr>
        </p:nvSpPr>
        <p:spPr bwMode="auto">
          <a:xfrm>
            <a:off x="8849210" y="6459786"/>
            <a:ext cx="1715921" cy="398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None/>
            </a:pPr>
            <a:fld id="{83444E79-4B52-44E0-9750-44CB276DA0D4}" type="slidenum">
              <a:rPr lang="en-US" altLang="en-US" sz="1050">
                <a:solidFill>
                  <a:srgbClr val="FFFFFF"/>
                </a:solidFill>
                <a:latin typeface="Museo Sans Cond 700"/>
              </a:rPr>
              <a:pPr defTabSz="457200">
                <a:spcBef>
                  <a:spcPct val="0"/>
                </a:spcBef>
                <a:buNone/>
              </a:pPr>
              <a:t>16</a:t>
            </a:fld>
            <a:endParaRPr lang="en-US" altLang="en-US" sz="1050" dirty="0">
              <a:solidFill>
                <a:srgbClr val="FFFFFF"/>
              </a:solidFill>
              <a:latin typeface="Museo Sans Cond 700"/>
            </a:endParaRPr>
          </a:p>
        </p:txBody>
      </p:sp>
      <p:graphicFrame>
        <p:nvGraphicFramePr>
          <p:cNvPr id="6" name="Diagram 5"/>
          <p:cNvGraphicFramePr/>
          <p:nvPr/>
        </p:nvGraphicFramePr>
        <p:xfrm>
          <a:off x="3181350" y="4937511"/>
          <a:ext cx="6096000" cy="137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7511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79A32D-2E8F-4020-A181-34801B888DC4}"/>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6" imgW="387" imgH="387" progId="TCLayout.ActiveDocument.1">
                  <p:embed/>
                </p:oleObj>
              </mc:Choice>
              <mc:Fallback>
                <p:oleObj name="think-cell Slide" r:id="rId6" imgW="387" imgH="387" progId="TCLayout.ActiveDocument.1">
                  <p:embed/>
                  <p:pic>
                    <p:nvPicPr>
                      <p:cNvPr id="6" name="Object 5" hidden="1">
                        <a:extLst>
                          <a:ext uri="{FF2B5EF4-FFF2-40B4-BE49-F238E27FC236}">
                            <a16:creationId xmlns:a16="http://schemas.microsoft.com/office/drawing/2014/main" id="{CF79A32D-2E8F-4020-A181-34801B888DC4}"/>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353BDB5-5BEA-4A05-8D47-00170B012279}"/>
              </a:ext>
            </a:extLst>
          </p:cNvPr>
          <p:cNvSpPr/>
          <p:nvPr>
            <p:custDataLst>
              <p:tags r:id="rId3"/>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200">
              <a:lnSpc>
                <a:spcPct val="90000"/>
              </a:lnSpc>
              <a:spcBef>
                <a:spcPct val="0"/>
              </a:spcBef>
              <a:spcAft>
                <a:spcPct val="0"/>
              </a:spcAft>
            </a:pPr>
            <a:endParaRPr lang="en-US" sz="4000" dirty="0">
              <a:solidFill>
                <a:prstClr val="white"/>
              </a:solidFill>
              <a:latin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B2AD1B41-6885-4888-9672-154D0B8633AA}"/>
              </a:ext>
            </a:extLst>
          </p:cNvPr>
          <p:cNvSpPr>
            <a:spLocks noGrp="1"/>
          </p:cNvSpPr>
          <p:nvPr>
            <p:ph type="title"/>
          </p:nvPr>
        </p:nvSpPr>
        <p:spPr/>
        <p:txBody>
          <a:bodyPr>
            <a:normAutofit/>
          </a:bodyPr>
          <a:lstStyle/>
          <a:p>
            <a:r>
              <a:rPr lang="en-US" sz="3800" dirty="0">
                <a:latin typeface="+mn-lt"/>
              </a:rPr>
              <a:t>Developing a Process Flow Map</a:t>
            </a:r>
          </a:p>
        </p:txBody>
      </p:sp>
      <p:sp>
        <p:nvSpPr>
          <p:cNvPr id="4" name="Slide Number Placeholder 3">
            <a:extLst>
              <a:ext uri="{FF2B5EF4-FFF2-40B4-BE49-F238E27FC236}">
                <a16:creationId xmlns:a16="http://schemas.microsoft.com/office/drawing/2014/main" id="{8DB5186B-40F5-48A8-880E-E601EE027323}"/>
              </a:ext>
            </a:extLst>
          </p:cNvPr>
          <p:cNvSpPr>
            <a:spLocks noGrp="1"/>
          </p:cNvSpPr>
          <p:nvPr>
            <p:ph type="sldNum" sz="quarter" idx="12"/>
          </p:nvPr>
        </p:nvSpPr>
        <p:spPr/>
        <p:txBody>
          <a:bodyPr/>
          <a:lstStyle/>
          <a:p>
            <a:fld id="{6BF3E53F-BD01-4B23-A88C-BD39BD9F5FC7}" type="slidenum">
              <a:rPr lang="en-US" sz="1200">
                <a:solidFill>
                  <a:prstClr val="white">
                    <a:lumMod val="50000"/>
                  </a:prstClr>
                </a:solidFill>
              </a:rPr>
              <a:pPr/>
              <a:t>17</a:t>
            </a:fld>
            <a:endParaRPr lang="en-US" sz="1200" dirty="0">
              <a:solidFill>
                <a:prstClr val="white">
                  <a:lumMod val="50000"/>
                </a:prstClr>
              </a:solidFill>
            </a:endParaRPr>
          </a:p>
        </p:txBody>
      </p:sp>
      <p:graphicFrame>
        <p:nvGraphicFramePr>
          <p:cNvPr id="5" name="Content Placeholder 2">
            <a:extLst>
              <a:ext uri="{FF2B5EF4-FFF2-40B4-BE49-F238E27FC236}">
                <a16:creationId xmlns:a16="http://schemas.microsoft.com/office/drawing/2014/main" id="{A2D0A78D-0E5A-4BF8-BC50-4281C7195F4B}"/>
              </a:ext>
            </a:extLst>
          </p:cNvPr>
          <p:cNvGraphicFramePr>
            <a:graphicFrameLocks noGrp="1"/>
          </p:cNvGraphicFramePr>
          <p:nvPr>
            <p:ph idx="1"/>
          </p:nvPr>
        </p:nvGraphicFramePr>
        <p:xfrm>
          <a:off x="2301240" y="1985965"/>
          <a:ext cx="7683012" cy="39832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69149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8218-7B54-4E73-B919-3E2B12B98BF2}"/>
              </a:ext>
            </a:extLst>
          </p:cNvPr>
          <p:cNvSpPr>
            <a:spLocks noGrp="1"/>
          </p:cNvSpPr>
          <p:nvPr>
            <p:ph type="title"/>
          </p:nvPr>
        </p:nvSpPr>
        <p:spPr>
          <a:xfrm>
            <a:off x="6332764" y="634947"/>
            <a:ext cx="3845379" cy="1450757"/>
          </a:xfrm>
        </p:spPr>
        <p:txBody>
          <a:bodyPr>
            <a:normAutofit/>
          </a:bodyPr>
          <a:lstStyle/>
          <a:p>
            <a:r>
              <a:rPr lang="en-US" sz="3800" dirty="0"/>
              <a:t>Gather Subject Matter Experts</a:t>
            </a:r>
          </a:p>
        </p:txBody>
      </p:sp>
      <p:pic>
        <p:nvPicPr>
          <p:cNvPr id="5" name="Picture 4" descr="A picture containing text, vector graphics&#10;&#10;Description generated with high confidence">
            <a:extLst>
              <a:ext uri="{FF2B5EF4-FFF2-40B4-BE49-F238E27FC236}">
                <a16:creationId xmlns:a16="http://schemas.microsoft.com/office/drawing/2014/main" id="{9A9B03AB-8B5E-42D1-88B5-FD4AD87A01E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1560" r="15000" b="-2"/>
          <a:stretch/>
        </p:blipFill>
        <p:spPr>
          <a:xfrm>
            <a:off x="2123820" y="645107"/>
            <a:ext cx="3853868" cy="5247747"/>
          </a:xfrm>
          <a:prstGeom prst="rect">
            <a:avLst/>
          </a:prstGeom>
        </p:spPr>
      </p:pic>
      <p:sp>
        <p:nvSpPr>
          <p:cNvPr id="3" name="Content Placeholder 2">
            <a:extLst>
              <a:ext uri="{FF2B5EF4-FFF2-40B4-BE49-F238E27FC236}">
                <a16:creationId xmlns:a16="http://schemas.microsoft.com/office/drawing/2014/main" id="{7EE2A90F-BF67-44EE-AD30-AEF69247C7AC}"/>
              </a:ext>
            </a:extLst>
          </p:cNvPr>
          <p:cNvSpPr>
            <a:spLocks noGrp="1"/>
          </p:cNvSpPr>
          <p:nvPr>
            <p:ph idx="1"/>
          </p:nvPr>
        </p:nvSpPr>
        <p:spPr>
          <a:xfrm>
            <a:off x="6332764" y="2198914"/>
            <a:ext cx="3845379" cy="3670180"/>
          </a:xfrm>
        </p:spPr>
        <p:txBody>
          <a:bodyPr>
            <a:normAutofit/>
          </a:bodyPr>
          <a:lstStyle/>
          <a:p>
            <a:pPr marL="342900" indent="-342900">
              <a:buFont typeface="Arial" panose="020B0604020202020204" pitchFamily="34" charset="0"/>
              <a:buChar char="•"/>
            </a:pPr>
            <a:r>
              <a:rPr lang="en-US" sz="2400" dirty="0"/>
              <a:t>Representatives who will provide firsthand accounts of how the process REALLY works</a:t>
            </a:r>
          </a:p>
        </p:txBody>
      </p:sp>
      <p:sp>
        <p:nvSpPr>
          <p:cNvPr id="4" name="Slide Number Placeholder 3">
            <a:extLst>
              <a:ext uri="{FF2B5EF4-FFF2-40B4-BE49-F238E27FC236}">
                <a16:creationId xmlns:a16="http://schemas.microsoft.com/office/drawing/2014/main" id="{FDF57CA8-ECB3-484E-A783-5AB165B5A5FA}"/>
              </a:ext>
            </a:extLst>
          </p:cNvPr>
          <p:cNvSpPr>
            <a:spLocks noGrp="1"/>
          </p:cNvSpPr>
          <p:nvPr>
            <p:ph type="sldNum" sz="quarter" idx="12"/>
          </p:nvPr>
        </p:nvSpPr>
        <p:spPr>
          <a:xfrm>
            <a:off x="8949344" y="6459786"/>
            <a:ext cx="984019" cy="365125"/>
          </a:xfrm>
        </p:spPr>
        <p:txBody>
          <a:bodyPr>
            <a:normAutofit/>
          </a:bodyPr>
          <a:lstStyle/>
          <a:p>
            <a:pPr>
              <a:spcAft>
                <a:spcPts val="600"/>
              </a:spcAft>
            </a:pPr>
            <a:fld id="{489B6808-4A4B-4489-94D9-2D9E905C7A1E}" type="slidenum">
              <a:rPr lang="en-US">
                <a:solidFill>
                  <a:prstClr val="white">
                    <a:lumMod val="50000"/>
                  </a:prstClr>
                </a:solidFill>
              </a:rPr>
              <a:pPr>
                <a:spcAft>
                  <a:spcPts val="600"/>
                </a:spcAft>
              </a:pPr>
              <a:t>18</a:t>
            </a:fld>
            <a:endParaRPr lang="en-US">
              <a:solidFill>
                <a:prstClr val="white">
                  <a:lumMod val="50000"/>
                </a:prstClr>
              </a:solidFill>
            </a:endParaRPr>
          </a:p>
        </p:txBody>
      </p:sp>
    </p:spTree>
    <p:extLst>
      <p:ext uri="{BB962C8B-B14F-4D97-AF65-F5344CB8AC3E}">
        <p14:creationId xmlns:p14="http://schemas.microsoft.com/office/powerpoint/2010/main" val="3609923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DCB6F5E-55FB-486D-A34C-88B21A764D57}"/>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6" imgW="387" imgH="387" progId="TCLayout.ActiveDocument.1">
                  <p:embed/>
                </p:oleObj>
              </mc:Choice>
              <mc:Fallback>
                <p:oleObj name="think-cell Slide" r:id="rId6" imgW="387" imgH="387" progId="TCLayout.ActiveDocument.1">
                  <p:embed/>
                  <p:pic>
                    <p:nvPicPr>
                      <p:cNvPr id="6" name="Object 5" hidden="1">
                        <a:extLst>
                          <a:ext uri="{FF2B5EF4-FFF2-40B4-BE49-F238E27FC236}">
                            <a16:creationId xmlns:a16="http://schemas.microsoft.com/office/drawing/2014/main" id="{1DCB6F5E-55FB-486D-A34C-88B21A764D57}"/>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DAFEC4D-BF3B-4A2E-9545-DC5BD02FF874}"/>
              </a:ext>
            </a:extLst>
          </p:cNvPr>
          <p:cNvSpPr/>
          <p:nvPr>
            <p:custDataLst>
              <p:tags r:id="rId3"/>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200">
              <a:lnSpc>
                <a:spcPct val="90000"/>
              </a:lnSpc>
              <a:spcBef>
                <a:spcPct val="0"/>
              </a:spcBef>
              <a:spcAft>
                <a:spcPct val="0"/>
              </a:spcAft>
            </a:pPr>
            <a:endParaRPr lang="en-US" sz="4000" dirty="0">
              <a:solidFill>
                <a:prstClr val="white"/>
              </a:solidFill>
              <a:latin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8AEC54B5-FC5D-41A2-87B8-C7D2F25A9F8E}"/>
              </a:ext>
            </a:extLst>
          </p:cNvPr>
          <p:cNvSpPr>
            <a:spLocks noGrp="1"/>
          </p:cNvSpPr>
          <p:nvPr>
            <p:ph type="title"/>
          </p:nvPr>
        </p:nvSpPr>
        <p:spPr/>
        <p:txBody>
          <a:bodyPr/>
          <a:lstStyle/>
          <a:p>
            <a:r>
              <a:rPr lang="en-US" dirty="0">
                <a:latin typeface="+mn-lt"/>
              </a:rPr>
              <a:t>Process Flow Mapping:</a:t>
            </a:r>
            <a:br>
              <a:rPr lang="en-US" dirty="0">
                <a:latin typeface="+mn-lt"/>
              </a:rPr>
            </a:br>
            <a:r>
              <a:rPr lang="en-US" dirty="0">
                <a:latin typeface="+mn-lt"/>
              </a:rPr>
              <a:t>Begin with High-level Process</a:t>
            </a:r>
          </a:p>
        </p:txBody>
      </p:sp>
      <p:sp>
        <p:nvSpPr>
          <p:cNvPr id="4" name="Slide Number Placeholder 3">
            <a:extLst>
              <a:ext uri="{FF2B5EF4-FFF2-40B4-BE49-F238E27FC236}">
                <a16:creationId xmlns:a16="http://schemas.microsoft.com/office/drawing/2014/main" id="{85CF5626-9C2C-4101-9799-D13310A6BC79}"/>
              </a:ext>
            </a:extLst>
          </p:cNvPr>
          <p:cNvSpPr>
            <a:spLocks noGrp="1"/>
          </p:cNvSpPr>
          <p:nvPr>
            <p:ph type="sldNum" sz="quarter" idx="12"/>
          </p:nvPr>
        </p:nvSpPr>
        <p:spPr/>
        <p:txBody>
          <a:bodyPr/>
          <a:lstStyle/>
          <a:p>
            <a:fld id="{6BF3E53F-BD01-4B23-A88C-BD39BD9F5FC7}" type="slidenum">
              <a:rPr lang="en-US" sz="1200">
                <a:solidFill>
                  <a:prstClr val="white">
                    <a:lumMod val="50000"/>
                  </a:prstClr>
                </a:solidFill>
              </a:rPr>
              <a:pPr/>
              <a:t>19</a:t>
            </a:fld>
            <a:endParaRPr lang="en-US" sz="1200" dirty="0">
              <a:solidFill>
                <a:prstClr val="white">
                  <a:lumMod val="50000"/>
                </a:prstClr>
              </a:solidFill>
            </a:endParaRPr>
          </a:p>
        </p:txBody>
      </p:sp>
      <p:sp>
        <p:nvSpPr>
          <p:cNvPr id="5" name="Rectangle 4">
            <a:extLst>
              <a:ext uri="{FF2B5EF4-FFF2-40B4-BE49-F238E27FC236}">
                <a16:creationId xmlns:a16="http://schemas.microsoft.com/office/drawing/2014/main" id="{34221365-8D95-46E9-9A95-C543DF7C957F}"/>
              </a:ext>
            </a:extLst>
          </p:cNvPr>
          <p:cNvSpPr/>
          <p:nvPr/>
        </p:nvSpPr>
        <p:spPr>
          <a:xfrm>
            <a:off x="2346960" y="3242615"/>
            <a:ext cx="2054040" cy="1325562"/>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srgbClr val="272727"/>
                </a:solidFill>
                <a:latin typeface="Museo Sans Cond 700"/>
              </a:rPr>
              <a:t>Shop for ingredients</a:t>
            </a:r>
          </a:p>
        </p:txBody>
      </p:sp>
      <p:sp>
        <p:nvSpPr>
          <p:cNvPr id="7" name="Rectangle 6">
            <a:extLst>
              <a:ext uri="{FF2B5EF4-FFF2-40B4-BE49-F238E27FC236}">
                <a16:creationId xmlns:a16="http://schemas.microsoft.com/office/drawing/2014/main" id="{A393ABC1-1330-4CD2-948F-5B11F58EDD6E}"/>
              </a:ext>
            </a:extLst>
          </p:cNvPr>
          <p:cNvSpPr/>
          <p:nvPr/>
        </p:nvSpPr>
        <p:spPr>
          <a:xfrm>
            <a:off x="5019569" y="3242615"/>
            <a:ext cx="1906119" cy="1325562"/>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srgbClr val="272727"/>
                </a:solidFill>
                <a:latin typeface="Museo Sans Cond 700"/>
              </a:rPr>
              <a:t>Gather ingredients and supplies</a:t>
            </a:r>
          </a:p>
        </p:txBody>
      </p:sp>
      <p:sp>
        <p:nvSpPr>
          <p:cNvPr id="10" name="Rectangle 9">
            <a:extLst>
              <a:ext uri="{FF2B5EF4-FFF2-40B4-BE49-F238E27FC236}">
                <a16:creationId xmlns:a16="http://schemas.microsoft.com/office/drawing/2014/main" id="{6B95CCFF-1DA0-4DA9-8367-92146DCA0C5F}"/>
              </a:ext>
            </a:extLst>
          </p:cNvPr>
          <p:cNvSpPr/>
          <p:nvPr/>
        </p:nvSpPr>
        <p:spPr>
          <a:xfrm>
            <a:off x="7624939" y="3242615"/>
            <a:ext cx="1906119" cy="1325562"/>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srgbClr val="272727"/>
                </a:solidFill>
                <a:latin typeface="Museo Sans Cond 700"/>
              </a:rPr>
              <a:t>Assemble sandwich</a:t>
            </a:r>
          </a:p>
        </p:txBody>
      </p:sp>
      <p:pic>
        <p:nvPicPr>
          <p:cNvPr id="11" name="Picture 10">
            <a:extLst>
              <a:ext uri="{FF2B5EF4-FFF2-40B4-BE49-F238E27FC236}">
                <a16:creationId xmlns:a16="http://schemas.microsoft.com/office/drawing/2014/main" id="{4B07D57B-4960-4A59-9362-BCCAF3F0D33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155235">
            <a:off x="8167866" y="578179"/>
            <a:ext cx="1537534" cy="1537534"/>
          </a:xfrm>
          <a:prstGeom prst="rect">
            <a:avLst/>
          </a:prstGeom>
        </p:spPr>
      </p:pic>
      <p:pic>
        <p:nvPicPr>
          <p:cNvPr id="12" name="Picture 11">
            <a:extLst>
              <a:ext uri="{FF2B5EF4-FFF2-40B4-BE49-F238E27FC236}">
                <a16:creationId xmlns:a16="http://schemas.microsoft.com/office/drawing/2014/main" id="{148427C6-F395-44E7-9EB1-1A9D62E5DA2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4525" r="3606" b="7"/>
          <a:stretch/>
        </p:blipFill>
        <p:spPr>
          <a:xfrm rot="1096475">
            <a:off x="9203352" y="894122"/>
            <a:ext cx="1463695" cy="1593135"/>
          </a:xfrm>
          <a:prstGeom prst="rect">
            <a:avLst/>
          </a:prstGeom>
          <a:effectLst/>
        </p:spPr>
      </p:pic>
    </p:spTree>
    <p:extLst>
      <p:ext uri="{BB962C8B-B14F-4D97-AF65-F5344CB8AC3E}">
        <p14:creationId xmlns:p14="http://schemas.microsoft.com/office/powerpoint/2010/main" val="192964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3490722" cy="51435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6F410998-A03C-F349-9EB7-D10D6A1D9819}"/>
              </a:ext>
            </a:extLst>
          </p:cNvPr>
          <p:cNvSpPr>
            <a:spLocks noGrp="1"/>
          </p:cNvSpPr>
          <p:nvPr>
            <p:ph type="title"/>
          </p:nvPr>
        </p:nvSpPr>
        <p:spPr>
          <a:xfrm>
            <a:off x="2006601" y="1101313"/>
            <a:ext cx="2522981" cy="1197986"/>
          </a:xfrm>
          <a:noFill/>
          <a:ln w="19050">
            <a:solidFill>
              <a:schemeClr val="bg1"/>
            </a:solidFill>
          </a:ln>
        </p:spPr>
        <p:txBody>
          <a:bodyPr wrap="square">
            <a:normAutofit/>
          </a:bodyPr>
          <a:lstStyle/>
          <a:p>
            <a:pPr algn="ctr"/>
            <a:r>
              <a:rPr lang="en-US" sz="2100" b="1" dirty="0">
                <a:solidFill>
                  <a:schemeClr val="bg1"/>
                </a:solidFill>
                <a:latin typeface="Museo Sans Cond 700" panose="02000000000000000000" pitchFamily="2" charset="77"/>
              </a:rPr>
              <a:t>“Go and See”</a:t>
            </a:r>
            <a:br>
              <a:rPr lang="en-US" sz="2100" b="1" dirty="0">
                <a:solidFill>
                  <a:schemeClr val="bg1"/>
                </a:solidFill>
                <a:latin typeface="Museo Sans Cond 700" panose="02000000000000000000" pitchFamily="2" charset="77"/>
              </a:rPr>
            </a:br>
            <a:r>
              <a:rPr lang="en-US" sz="2100" b="1" dirty="0">
                <a:solidFill>
                  <a:schemeClr val="bg1"/>
                </a:solidFill>
                <a:latin typeface="Museo Sans Cond 700" panose="02000000000000000000" pitchFamily="2" charset="77"/>
              </a:rPr>
              <a:t>Site Visits </a:t>
            </a:r>
          </a:p>
        </p:txBody>
      </p:sp>
      <p:sp>
        <p:nvSpPr>
          <p:cNvPr id="3" name="Content Placeholder 2">
            <a:extLst>
              <a:ext uri="{FF2B5EF4-FFF2-40B4-BE49-F238E27FC236}">
                <a16:creationId xmlns:a16="http://schemas.microsoft.com/office/drawing/2014/main" id="{FAA2DD22-AFF8-9342-83A7-AA163C9383E0}"/>
              </a:ext>
            </a:extLst>
          </p:cNvPr>
          <p:cNvSpPr>
            <a:spLocks noGrp="1"/>
          </p:cNvSpPr>
          <p:nvPr>
            <p:ph idx="1"/>
          </p:nvPr>
        </p:nvSpPr>
        <p:spPr>
          <a:xfrm>
            <a:off x="1800101" y="2690012"/>
            <a:ext cx="3001488" cy="3164967"/>
          </a:xfrm>
        </p:spPr>
        <p:txBody>
          <a:bodyPr>
            <a:normAutofit/>
          </a:bodyPr>
          <a:lstStyle/>
          <a:p>
            <a:r>
              <a:rPr lang="en-US" sz="1350" dirty="0">
                <a:solidFill>
                  <a:schemeClr val="bg1"/>
                </a:solidFill>
                <a:latin typeface="Museo Sans Cond 500" panose="02000000000000000000" pitchFamily="2" charset="77"/>
              </a:rPr>
              <a:t>“Go and See” where work is done</a:t>
            </a:r>
          </a:p>
          <a:p>
            <a:r>
              <a:rPr lang="en-US" sz="1350" dirty="0">
                <a:solidFill>
                  <a:schemeClr val="bg1"/>
                </a:solidFill>
                <a:latin typeface="Museo Sans Cond 500" panose="02000000000000000000" pitchFamily="2" charset="77"/>
              </a:rPr>
              <a:t>Tell the people at the site what to expect (e.g. that they should show processes instead of tell, etc.)</a:t>
            </a:r>
          </a:p>
          <a:p>
            <a:r>
              <a:rPr lang="en-US" sz="1350" dirty="0">
                <a:solidFill>
                  <a:schemeClr val="bg1"/>
                </a:solidFill>
                <a:latin typeface="Museo Sans Cond 500" panose="02000000000000000000" pitchFamily="2" charset="77"/>
              </a:rPr>
              <a:t>Ask open ended questions, listen</a:t>
            </a:r>
          </a:p>
          <a:p>
            <a:r>
              <a:rPr lang="en-US" sz="1350" dirty="0">
                <a:solidFill>
                  <a:schemeClr val="bg1"/>
                </a:solidFill>
                <a:latin typeface="Museo Sans Cond 500" panose="02000000000000000000" pitchFamily="2" charset="77"/>
              </a:rPr>
              <a:t>Show respect: Approach from a place of mutual interest in making processes better for staff and patients </a:t>
            </a:r>
          </a:p>
          <a:p>
            <a:r>
              <a:rPr lang="en-US" sz="1350" dirty="0">
                <a:solidFill>
                  <a:schemeClr val="bg1"/>
                </a:solidFill>
                <a:latin typeface="Museo Sans Cond 500" panose="02000000000000000000" pitchFamily="2" charset="77"/>
              </a:rPr>
              <a:t>Debrief &amp; record in your notes:</a:t>
            </a:r>
          </a:p>
          <a:p>
            <a:pPr lvl="1"/>
            <a:r>
              <a:rPr lang="en-US" sz="1350" dirty="0">
                <a:solidFill>
                  <a:schemeClr val="bg1"/>
                </a:solidFill>
                <a:latin typeface="Museo Sans Cond 500" panose="02000000000000000000" pitchFamily="2" charset="77"/>
              </a:rPr>
              <a:t>Anything you want to remember</a:t>
            </a:r>
          </a:p>
          <a:p>
            <a:pPr lvl="1"/>
            <a:r>
              <a:rPr lang="en-US" sz="1350" dirty="0">
                <a:solidFill>
                  <a:schemeClr val="bg1"/>
                </a:solidFill>
                <a:latin typeface="Museo Sans Cond 500" panose="02000000000000000000" pitchFamily="2" charset="77"/>
              </a:rPr>
              <a:t>Problems to solve</a:t>
            </a:r>
          </a:p>
          <a:p>
            <a:pPr lvl="1"/>
            <a:r>
              <a:rPr lang="en-US" sz="1350" dirty="0">
                <a:solidFill>
                  <a:schemeClr val="bg1"/>
                </a:solidFill>
                <a:latin typeface="Museo Sans Cond 500" panose="02000000000000000000" pitchFamily="2" charset="77"/>
              </a:rPr>
              <a:t>Tasks that need to be completed</a:t>
            </a:r>
          </a:p>
        </p:txBody>
      </p:sp>
      <p:pic>
        <p:nvPicPr>
          <p:cNvPr id="5" name="Picture 4" descr="A screenshot of a cell phone&#10;&#10;Description automatically generated">
            <a:extLst>
              <a:ext uri="{FF2B5EF4-FFF2-40B4-BE49-F238E27FC236}">
                <a16:creationId xmlns:a16="http://schemas.microsoft.com/office/drawing/2014/main" id="{BE8D5263-04C9-DE46-B91E-931739BA2A71}"/>
              </a:ext>
            </a:extLst>
          </p:cNvPr>
          <p:cNvPicPr>
            <a:picLocks noChangeAspect="1"/>
          </p:cNvPicPr>
          <p:nvPr/>
        </p:nvPicPr>
        <p:blipFill>
          <a:blip r:embed="rId3"/>
          <a:stretch>
            <a:fillRect/>
          </a:stretch>
        </p:blipFill>
        <p:spPr>
          <a:xfrm>
            <a:off x="5296956" y="294526"/>
            <a:ext cx="4888444" cy="6411075"/>
          </a:xfrm>
          <a:prstGeom prst="rect">
            <a:avLst/>
          </a:prstGeom>
        </p:spPr>
      </p:pic>
    </p:spTree>
    <p:extLst>
      <p:ext uri="{BB962C8B-B14F-4D97-AF65-F5344CB8AC3E}">
        <p14:creationId xmlns:p14="http://schemas.microsoft.com/office/powerpoint/2010/main" val="134258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340220-AF26-4595-B307-BFA5F64B8B5D}"/>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387" imgH="387" progId="TCLayout.ActiveDocument.1">
                  <p:embed/>
                </p:oleObj>
              </mc:Choice>
              <mc:Fallback>
                <p:oleObj name="think-cell Slide" r:id="rId5" imgW="387" imgH="387" progId="TCLayout.ActiveDocument.1">
                  <p:embed/>
                  <p:pic>
                    <p:nvPicPr>
                      <p:cNvPr id="7" name="Object 6" hidden="1">
                        <a:extLst>
                          <a:ext uri="{FF2B5EF4-FFF2-40B4-BE49-F238E27FC236}">
                            <a16:creationId xmlns:a16="http://schemas.microsoft.com/office/drawing/2014/main" id="{06340220-AF26-4595-B307-BFA5F64B8B5D}"/>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6CDEF55-A8BC-4350-9B7E-71B410553B21}"/>
              </a:ext>
            </a:extLst>
          </p:cNvPr>
          <p:cNvSpPr/>
          <p:nvPr>
            <p:custDataLst>
              <p:tags r:id="rId3"/>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200">
              <a:lnSpc>
                <a:spcPct val="90000"/>
              </a:lnSpc>
              <a:spcBef>
                <a:spcPct val="0"/>
              </a:spcBef>
              <a:spcAft>
                <a:spcPct val="0"/>
              </a:spcAft>
            </a:pPr>
            <a:endParaRPr lang="en-US" sz="4000" dirty="0">
              <a:solidFill>
                <a:prstClr val="white"/>
              </a:solidFill>
              <a:latin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1E0BF4A9-5846-4AA3-B02F-EEF15533D215}"/>
              </a:ext>
            </a:extLst>
          </p:cNvPr>
          <p:cNvSpPr>
            <a:spLocks noGrp="1"/>
          </p:cNvSpPr>
          <p:nvPr>
            <p:ph type="title"/>
          </p:nvPr>
        </p:nvSpPr>
        <p:spPr/>
        <p:txBody>
          <a:bodyPr/>
          <a:lstStyle/>
          <a:p>
            <a:r>
              <a:rPr lang="en-US" dirty="0">
                <a:latin typeface="+mn-lt"/>
              </a:rPr>
              <a:t>Mapping the Detail</a:t>
            </a:r>
          </a:p>
        </p:txBody>
      </p:sp>
      <p:sp>
        <p:nvSpPr>
          <p:cNvPr id="4" name="Slide Number Placeholder 3">
            <a:extLst>
              <a:ext uri="{FF2B5EF4-FFF2-40B4-BE49-F238E27FC236}">
                <a16:creationId xmlns:a16="http://schemas.microsoft.com/office/drawing/2014/main" id="{C98B461A-6E6D-414A-A26B-8FF7904E6628}"/>
              </a:ext>
            </a:extLst>
          </p:cNvPr>
          <p:cNvSpPr>
            <a:spLocks noGrp="1"/>
          </p:cNvSpPr>
          <p:nvPr>
            <p:ph type="sldNum" sz="quarter" idx="12"/>
          </p:nvPr>
        </p:nvSpPr>
        <p:spPr/>
        <p:txBody>
          <a:bodyPr/>
          <a:lstStyle/>
          <a:p>
            <a:fld id="{6BF3E53F-BD01-4B23-A88C-BD39BD9F5FC7}" type="slidenum">
              <a:rPr lang="en-US" sz="1200">
                <a:solidFill>
                  <a:prstClr val="white">
                    <a:lumMod val="50000"/>
                  </a:prstClr>
                </a:solidFill>
              </a:rPr>
              <a:pPr/>
              <a:t>20</a:t>
            </a:fld>
            <a:endParaRPr lang="en-US" sz="1200" dirty="0">
              <a:solidFill>
                <a:prstClr val="white">
                  <a:lumMod val="50000"/>
                </a:prstClr>
              </a:solidFill>
            </a:endParaRPr>
          </a:p>
        </p:txBody>
      </p:sp>
      <p:pic>
        <p:nvPicPr>
          <p:cNvPr id="5" name="Picture 4">
            <a:extLst>
              <a:ext uri="{FF2B5EF4-FFF2-40B4-BE49-F238E27FC236}">
                <a16:creationId xmlns:a16="http://schemas.microsoft.com/office/drawing/2014/main" id="{2E2429CD-E2DD-40C9-9F1A-F03E1972C109}"/>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l="4525" r="3606" b="7"/>
          <a:stretch/>
        </p:blipFill>
        <p:spPr>
          <a:xfrm rot="1096475">
            <a:off x="6333882" y="2604187"/>
            <a:ext cx="2779132" cy="3024901"/>
          </a:xfrm>
          <a:prstGeom prst="rect">
            <a:avLst/>
          </a:prstGeom>
          <a:effectLst/>
        </p:spPr>
      </p:pic>
      <p:pic>
        <p:nvPicPr>
          <p:cNvPr id="6" name="Content Placeholder 5">
            <a:extLst>
              <a:ext uri="{FF2B5EF4-FFF2-40B4-BE49-F238E27FC236}">
                <a16:creationId xmlns:a16="http://schemas.microsoft.com/office/drawing/2014/main" id="{E60D0596-2782-4F9B-9CED-39F2AB2E8A75}"/>
              </a:ext>
            </a:extLst>
          </p:cNvPr>
          <p:cNvPicPr>
            <a:picLocks noGrp="1" noChangeAspect="1"/>
          </p:cNvPicPr>
          <p:nvPr>
            <p:ph idx="1"/>
          </p:nvPr>
        </p:nvPicPr>
        <p:blipFill>
          <a:blip r:embed="rId8">
            <a:extLst>
              <a:ext uri="{28A0092B-C50C-407E-A947-70E740481C1C}">
                <a14:useLocalDpi xmlns:a14="http://schemas.microsoft.com/office/drawing/2010/main"/>
              </a:ext>
            </a:extLst>
          </a:blip>
          <a:stretch>
            <a:fillRect/>
          </a:stretch>
        </p:blipFill>
        <p:spPr>
          <a:xfrm rot="20155235">
            <a:off x="3352505" y="2722214"/>
            <a:ext cx="2975077" cy="2975077"/>
          </a:xfrm>
          <a:prstGeom prst="rect">
            <a:avLst/>
          </a:prstGeom>
        </p:spPr>
      </p:pic>
    </p:spTree>
    <p:extLst>
      <p:ext uri="{BB962C8B-B14F-4D97-AF65-F5344CB8AC3E}">
        <p14:creationId xmlns:p14="http://schemas.microsoft.com/office/powerpoint/2010/main" val="1192314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E2F50D72-2E74-42BC-A80E-BB1FFFA83564}"/>
              </a:ext>
            </a:extLst>
          </p:cNvPr>
          <p:cNvGrpSpPr/>
          <p:nvPr/>
        </p:nvGrpSpPr>
        <p:grpSpPr>
          <a:xfrm>
            <a:off x="1476197" y="787970"/>
            <a:ext cx="9077325" cy="5282061"/>
            <a:chOff x="278745" y="846828"/>
            <a:chExt cx="8715013" cy="4995803"/>
          </a:xfrm>
        </p:grpSpPr>
        <p:sp>
          <p:nvSpPr>
            <p:cNvPr id="80" name="Oval 79">
              <a:extLst>
                <a:ext uri="{FF2B5EF4-FFF2-40B4-BE49-F238E27FC236}">
                  <a16:creationId xmlns:a16="http://schemas.microsoft.com/office/drawing/2014/main" id="{F8691AB2-002F-42B6-935D-3B96A1DB64A4}"/>
                </a:ext>
              </a:extLst>
            </p:cNvPr>
            <p:cNvSpPr/>
            <p:nvPr/>
          </p:nvSpPr>
          <p:spPr>
            <a:xfrm>
              <a:off x="278745" y="945058"/>
              <a:ext cx="802678" cy="393301"/>
            </a:xfrm>
            <a:prstGeom prst="ellipse">
              <a:avLst/>
            </a:prstGeom>
            <a:solidFill>
              <a:srgbClr val="99CB38">
                <a:lumMod val="40000"/>
                <a:lumOff val="60000"/>
              </a:srgbClr>
            </a:solidFill>
            <a:ln w="15875" cap="flat" cmpd="sng" algn="ctr">
              <a:solidFill>
                <a:srgbClr val="99CB38">
                  <a:shade val="50000"/>
                </a:srgbClr>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Walk into kitchen</a:t>
              </a:r>
            </a:p>
          </p:txBody>
        </p:sp>
        <p:sp>
          <p:nvSpPr>
            <p:cNvPr id="81" name="Rectangle 80">
              <a:extLst>
                <a:ext uri="{FF2B5EF4-FFF2-40B4-BE49-F238E27FC236}">
                  <a16:creationId xmlns:a16="http://schemas.microsoft.com/office/drawing/2014/main" id="{616B9FA7-BE88-4BD8-901A-D6AFF682FAC7}"/>
                </a:ext>
              </a:extLst>
            </p:cNvPr>
            <p:cNvSpPr/>
            <p:nvPr/>
          </p:nvSpPr>
          <p:spPr>
            <a:xfrm>
              <a:off x="1272014" y="884998"/>
              <a:ext cx="998615" cy="513422"/>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Gather ingredients (peanut butter, jelly, and bread)</a:t>
              </a:r>
            </a:p>
          </p:txBody>
        </p:sp>
        <p:sp>
          <p:nvSpPr>
            <p:cNvPr id="82" name="Rectangle 81">
              <a:extLst>
                <a:ext uri="{FF2B5EF4-FFF2-40B4-BE49-F238E27FC236}">
                  <a16:creationId xmlns:a16="http://schemas.microsoft.com/office/drawing/2014/main" id="{12AEF25C-B577-443A-962C-FFAD0016D43D}"/>
                </a:ext>
              </a:extLst>
            </p:cNvPr>
            <p:cNvSpPr/>
            <p:nvPr/>
          </p:nvSpPr>
          <p:spPr>
            <a:xfrm>
              <a:off x="2499158" y="872315"/>
              <a:ext cx="829158" cy="531427"/>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Gather utensils (plate, knife, and spoon)</a:t>
              </a:r>
            </a:p>
          </p:txBody>
        </p:sp>
        <p:sp>
          <p:nvSpPr>
            <p:cNvPr id="83" name="Rectangle 82">
              <a:extLst>
                <a:ext uri="{FF2B5EF4-FFF2-40B4-BE49-F238E27FC236}">
                  <a16:creationId xmlns:a16="http://schemas.microsoft.com/office/drawing/2014/main" id="{7DA05F9B-8F2C-49B7-B072-006C60170CDD}"/>
                </a:ext>
              </a:extLst>
            </p:cNvPr>
            <p:cNvSpPr/>
            <p:nvPr/>
          </p:nvSpPr>
          <p:spPr>
            <a:xfrm>
              <a:off x="3647626" y="874543"/>
              <a:ext cx="905327" cy="538701"/>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Remove twisty tie or plastic cinch from plastic bread</a:t>
              </a:r>
            </a:p>
          </p:txBody>
        </p:sp>
        <p:sp>
          <p:nvSpPr>
            <p:cNvPr id="84" name="Rectangle 83">
              <a:extLst>
                <a:ext uri="{FF2B5EF4-FFF2-40B4-BE49-F238E27FC236}">
                  <a16:creationId xmlns:a16="http://schemas.microsoft.com/office/drawing/2014/main" id="{7C259137-7AE8-4B51-977A-3DF374A3D4DF}"/>
                </a:ext>
              </a:extLst>
            </p:cNvPr>
            <p:cNvSpPr/>
            <p:nvPr/>
          </p:nvSpPr>
          <p:spPr>
            <a:xfrm>
              <a:off x="6343195" y="1557047"/>
              <a:ext cx="1123601" cy="526722"/>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Remove two slices of bread from the package (skip the heel)</a:t>
              </a:r>
            </a:p>
          </p:txBody>
        </p:sp>
        <p:sp>
          <p:nvSpPr>
            <p:cNvPr id="85" name="Rectangle 84">
              <a:extLst>
                <a:ext uri="{FF2B5EF4-FFF2-40B4-BE49-F238E27FC236}">
                  <a16:creationId xmlns:a16="http://schemas.microsoft.com/office/drawing/2014/main" id="{66ADF2C6-4943-4E64-85C2-EDEFA5507489}"/>
                </a:ext>
              </a:extLst>
            </p:cNvPr>
            <p:cNvSpPr/>
            <p:nvPr/>
          </p:nvSpPr>
          <p:spPr>
            <a:xfrm>
              <a:off x="4801064" y="876075"/>
              <a:ext cx="1058017" cy="534376"/>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Twist and remove lids from peanut butter and jelly jars</a:t>
              </a:r>
            </a:p>
          </p:txBody>
        </p:sp>
        <p:sp>
          <p:nvSpPr>
            <p:cNvPr id="86" name="Flowchart: Decision 85">
              <a:extLst>
                <a:ext uri="{FF2B5EF4-FFF2-40B4-BE49-F238E27FC236}">
                  <a16:creationId xmlns:a16="http://schemas.microsoft.com/office/drawing/2014/main" id="{F748F61B-9ED1-455E-B9E0-5C022A7B5FA6}"/>
                </a:ext>
              </a:extLst>
            </p:cNvPr>
            <p:cNvSpPr/>
            <p:nvPr/>
          </p:nvSpPr>
          <p:spPr>
            <a:xfrm>
              <a:off x="6266669" y="846828"/>
              <a:ext cx="1278657" cy="598993"/>
            </a:xfrm>
            <a:prstGeom prst="flowChartDecision">
              <a:avLst/>
            </a:prstGeom>
            <a:solidFill>
              <a:srgbClr val="F8F200"/>
            </a:solidFill>
            <a:ln w="15875" cap="flat" cmpd="sng" algn="ctr">
              <a:solidFill>
                <a:srgbClr val="FFFF66"/>
              </a:solidFill>
              <a:prstDash val="solid"/>
            </a:ln>
            <a:effectLst/>
          </p:spPr>
          <p:txBody>
            <a:bodyPr rtlCol="0" anchor="ctr"/>
            <a:lstStyle/>
            <a:p>
              <a:pPr algn="ctr">
                <a:defRPr/>
              </a:pPr>
              <a:r>
                <a:rPr lang="en-US" sz="900" kern="0" dirty="0">
                  <a:solidFill>
                    <a:sysClr val="windowText" lastClr="000000"/>
                  </a:solidFill>
                  <a:latin typeface="Arial Narrow" panose="020B0606020202030204" pitchFamily="34" charset="0"/>
                </a:rPr>
                <a:t>Is there an inside seal on the jar?</a:t>
              </a:r>
            </a:p>
          </p:txBody>
        </p:sp>
        <p:sp>
          <p:nvSpPr>
            <p:cNvPr id="87" name="Rectangle 86">
              <a:extLst>
                <a:ext uri="{FF2B5EF4-FFF2-40B4-BE49-F238E27FC236}">
                  <a16:creationId xmlns:a16="http://schemas.microsoft.com/office/drawing/2014/main" id="{E7662504-FBA3-46C6-8B1E-68CE4259CAA8}"/>
                </a:ext>
              </a:extLst>
            </p:cNvPr>
            <p:cNvSpPr/>
            <p:nvPr/>
          </p:nvSpPr>
          <p:spPr>
            <a:xfrm>
              <a:off x="7793437" y="864392"/>
              <a:ext cx="965891" cy="551897"/>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Remove the seal and dispose of same</a:t>
              </a:r>
            </a:p>
          </p:txBody>
        </p:sp>
        <p:sp>
          <p:nvSpPr>
            <p:cNvPr id="88" name="Rectangle 87">
              <a:extLst>
                <a:ext uri="{FF2B5EF4-FFF2-40B4-BE49-F238E27FC236}">
                  <a16:creationId xmlns:a16="http://schemas.microsoft.com/office/drawing/2014/main" id="{B379C75D-756E-4CE1-8B2F-68E8B2E41482}"/>
                </a:ext>
              </a:extLst>
            </p:cNvPr>
            <p:cNvSpPr/>
            <p:nvPr/>
          </p:nvSpPr>
          <p:spPr>
            <a:xfrm>
              <a:off x="4993383" y="1559136"/>
              <a:ext cx="1058018" cy="507082"/>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Lay the two slices of bread f-ace up, and side-by-side</a:t>
              </a:r>
            </a:p>
          </p:txBody>
        </p:sp>
        <p:sp>
          <p:nvSpPr>
            <p:cNvPr id="90" name="Rectangle 89">
              <a:extLst>
                <a:ext uri="{FF2B5EF4-FFF2-40B4-BE49-F238E27FC236}">
                  <a16:creationId xmlns:a16="http://schemas.microsoft.com/office/drawing/2014/main" id="{C70B881B-6BB6-4CBC-B5ED-FF24F7E7EA10}"/>
                </a:ext>
              </a:extLst>
            </p:cNvPr>
            <p:cNvSpPr/>
            <p:nvPr/>
          </p:nvSpPr>
          <p:spPr>
            <a:xfrm>
              <a:off x="3653024" y="1561479"/>
              <a:ext cx="1058018" cy="507082"/>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Pick up the knife by the handle</a:t>
              </a:r>
            </a:p>
          </p:txBody>
        </p:sp>
        <p:sp>
          <p:nvSpPr>
            <p:cNvPr id="91" name="Rectangle 90">
              <a:extLst>
                <a:ext uri="{FF2B5EF4-FFF2-40B4-BE49-F238E27FC236}">
                  <a16:creationId xmlns:a16="http://schemas.microsoft.com/office/drawing/2014/main" id="{FCD93E96-2C31-4302-9811-27DF9BA5AAFB}"/>
                </a:ext>
              </a:extLst>
            </p:cNvPr>
            <p:cNvSpPr/>
            <p:nvPr/>
          </p:nvSpPr>
          <p:spPr>
            <a:xfrm>
              <a:off x="2132792" y="1556722"/>
              <a:ext cx="1058018" cy="507082"/>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Dip knife into peanut butter</a:t>
              </a:r>
            </a:p>
          </p:txBody>
        </p:sp>
        <p:sp>
          <p:nvSpPr>
            <p:cNvPr id="92" name="Rectangle 91">
              <a:extLst>
                <a:ext uri="{FF2B5EF4-FFF2-40B4-BE49-F238E27FC236}">
                  <a16:creationId xmlns:a16="http://schemas.microsoft.com/office/drawing/2014/main" id="{6EE89ADB-A677-463B-899F-25FB4A5C4301}"/>
                </a:ext>
              </a:extLst>
            </p:cNvPr>
            <p:cNvSpPr/>
            <p:nvPr/>
          </p:nvSpPr>
          <p:spPr>
            <a:xfrm>
              <a:off x="453846" y="1556427"/>
              <a:ext cx="1058018" cy="507082"/>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Scoop out peanut butter onto the blade of knife</a:t>
              </a:r>
            </a:p>
          </p:txBody>
        </p:sp>
        <p:sp>
          <p:nvSpPr>
            <p:cNvPr id="93" name="Rectangle 92">
              <a:extLst>
                <a:ext uri="{FF2B5EF4-FFF2-40B4-BE49-F238E27FC236}">
                  <a16:creationId xmlns:a16="http://schemas.microsoft.com/office/drawing/2014/main" id="{A30B9041-CA56-430D-9B88-E0AD867A9333}"/>
                </a:ext>
              </a:extLst>
            </p:cNvPr>
            <p:cNvSpPr/>
            <p:nvPr/>
          </p:nvSpPr>
          <p:spPr>
            <a:xfrm>
              <a:off x="430078" y="2335259"/>
              <a:ext cx="1147833" cy="466955"/>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Spread peanut butter on the face of one slice of bread</a:t>
              </a:r>
            </a:p>
          </p:txBody>
        </p:sp>
        <p:sp>
          <p:nvSpPr>
            <p:cNvPr id="94" name="Flowchart: Decision 93">
              <a:extLst>
                <a:ext uri="{FF2B5EF4-FFF2-40B4-BE49-F238E27FC236}">
                  <a16:creationId xmlns:a16="http://schemas.microsoft.com/office/drawing/2014/main" id="{4558064D-90C5-4B18-9B97-FE17BE6EFF51}"/>
                </a:ext>
              </a:extLst>
            </p:cNvPr>
            <p:cNvSpPr/>
            <p:nvPr/>
          </p:nvSpPr>
          <p:spPr>
            <a:xfrm>
              <a:off x="1848436" y="2214954"/>
              <a:ext cx="1634265" cy="693850"/>
            </a:xfrm>
            <a:prstGeom prst="flowChartDecision">
              <a:avLst/>
            </a:prstGeom>
            <a:solidFill>
              <a:srgbClr val="F8F200"/>
            </a:solidFill>
            <a:ln w="15875" cap="flat" cmpd="sng" algn="ctr">
              <a:solidFill>
                <a:srgbClr val="FFFF00"/>
              </a:solidFill>
              <a:prstDash val="solid"/>
            </a:ln>
            <a:effectLst/>
          </p:spPr>
          <p:txBody>
            <a:bodyPr rtlCol="0" anchor="ctr"/>
            <a:lstStyle/>
            <a:p>
              <a:pPr algn="ctr">
                <a:defRPr/>
              </a:pPr>
              <a:r>
                <a:rPr lang="en-US" sz="900" kern="0" dirty="0">
                  <a:solidFill>
                    <a:sysClr val="windowText" lastClr="000000"/>
                  </a:solidFill>
                  <a:latin typeface="Arial Narrow" panose="020B0606020202030204" pitchFamily="34" charset="0"/>
                </a:rPr>
                <a:t>Does peanut butter cover face of bread slice?</a:t>
              </a:r>
            </a:p>
          </p:txBody>
        </p:sp>
        <p:sp>
          <p:nvSpPr>
            <p:cNvPr id="95" name="Rectangle 94">
              <a:extLst>
                <a:ext uri="{FF2B5EF4-FFF2-40B4-BE49-F238E27FC236}">
                  <a16:creationId xmlns:a16="http://schemas.microsoft.com/office/drawing/2014/main" id="{6C837B4C-9900-46DB-9802-8591E7F61981}"/>
                </a:ext>
              </a:extLst>
            </p:cNvPr>
            <p:cNvSpPr/>
            <p:nvPr/>
          </p:nvSpPr>
          <p:spPr>
            <a:xfrm>
              <a:off x="3697506" y="2285267"/>
              <a:ext cx="1211397" cy="560894"/>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Wipe peanut butter from knife by spreading on the plain slice of bread</a:t>
              </a:r>
            </a:p>
          </p:txBody>
        </p:sp>
        <p:sp>
          <p:nvSpPr>
            <p:cNvPr id="96" name="Rectangle 95">
              <a:extLst>
                <a:ext uri="{FF2B5EF4-FFF2-40B4-BE49-F238E27FC236}">
                  <a16:creationId xmlns:a16="http://schemas.microsoft.com/office/drawing/2014/main" id="{36DEABB8-1B83-4344-84E3-6B574C5EE661}"/>
                </a:ext>
              </a:extLst>
            </p:cNvPr>
            <p:cNvSpPr/>
            <p:nvPr/>
          </p:nvSpPr>
          <p:spPr>
            <a:xfrm>
              <a:off x="5131799" y="2292747"/>
              <a:ext cx="1211397" cy="560894"/>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Dip knife into jelly</a:t>
              </a:r>
            </a:p>
          </p:txBody>
        </p:sp>
        <p:sp>
          <p:nvSpPr>
            <p:cNvPr id="97" name="Rectangle 96">
              <a:extLst>
                <a:ext uri="{FF2B5EF4-FFF2-40B4-BE49-F238E27FC236}">
                  <a16:creationId xmlns:a16="http://schemas.microsoft.com/office/drawing/2014/main" id="{14B66A43-9D60-4A0F-8CDF-4AA67BCDED46}"/>
                </a:ext>
              </a:extLst>
            </p:cNvPr>
            <p:cNvSpPr/>
            <p:nvPr/>
          </p:nvSpPr>
          <p:spPr>
            <a:xfrm>
              <a:off x="6578582" y="2328443"/>
              <a:ext cx="1127368" cy="480671"/>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Scoop out jelly onto the blade of the knife</a:t>
              </a:r>
            </a:p>
          </p:txBody>
        </p:sp>
        <p:cxnSp>
          <p:nvCxnSpPr>
            <p:cNvPr id="98" name="Straight Arrow Connector 97">
              <a:extLst>
                <a:ext uri="{FF2B5EF4-FFF2-40B4-BE49-F238E27FC236}">
                  <a16:creationId xmlns:a16="http://schemas.microsoft.com/office/drawing/2014/main" id="{82B764B1-CFDF-4727-AE87-321DEFC8B7A2}"/>
                </a:ext>
              </a:extLst>
            </p:cNvPr>
            <p:cNvCxnSpPr>
              <a:cxnSpLocks/>
              <a:stCxn id="81" idx="3"/>
              <a:endCxn id="82" idx="1"/>
            </p:cNvCxnSpPr>
            <p:nvPr/>
          </p:nvCxnSpPr>
          <p:spPr>
            <a:xfrm flipV="1">
              <a:off x="2270629" y="1138029"/>
              <a:ext cx="228529" cy="3680"/>
            </a:xfrm>
            <a:prstGeom prst="straightConnector1">
              <a:avLst/>
            </a:prstGeom>
            <a:noFill/>
            <a:ln w="12700" cap="flat" cmpd="sng" algn="ctr">
              <a:solidFill>
                <a:srgbClr val="51C3F9">
                  <a:lumMod val="75000"/>
                </a:srgbClr>
              </a:solidFill>
              <a:prstDash val="solid"/>
              <a:tailEnd type="triangle"/>
            </a:ln>
            <a:effectLst/>
          </p:spPr>
        </p:cxnSp>
        <p:cxnSp>
          <p:nvCxnSpPr>
            <p:cNvPr id="99" name="Straight Arrow Connector 98">
              <a:extLst>
                <a:ext uri="{FF2B5EF4-FFF2-40B4-BE49-F238E27FC236}">
                  <a16:creationId xmlns:a16="http://schemas.microsoft.com/office/drawing/2014/main" id="{510F7277-2D9D-485C-88DD-DE15200B0D58}"/>
                </a:ext>
              </a:extLst>
            </p:cNvPr>
            <p:cNvCxnSpPr>
              <a:cxnSpLocks/>
              <a:stCxn id="82" idx="3"/>
              <a:endCxn id="83" idx="1"/>
            </p:cNvCxnSpPr>
            <p:nvPr/>
          </p:nvCxnSpPr>
          <p:spPr>
            <a:xfrm>
              <a:off x="3328316" y="1138028"/>
              <a:ext cx="319310" cy="5865"/>
            </a:xfrm>
            <a:prstGeom prst="straightConnector1">
              <a:avLst/>
            </a:prstGeom>
            <a:noFill/>
            <a:ln w="12700" cap="flat" cmpd="sng" algn="ctr">
              <a:solidFill>
                <a:srgbClr val="51C3F9">
                  <a:lumMod val="75000"/>
                </a:srgbClr>
              </a:solidFill>
              <a:prstDash val="solid"/>
              <a:tailEnd type="triangle"/>
            </a:ln>
            <a:effectLst/>
          </p:spPr>
        </p:cxnSp>
        <p:cxnSp>
          <p:nvCxnSpPr>
            <p:cNvPr id="100" name="Straight Arrow Connector 99">
              <a:extLst>
                <a:ext uri="{FF2B5EF4-FFF2-40B4-BE49-F238E27FC236}">
                  <a16:creationId xmlns:a16="http://schemas.microsoft.com/office/drawing/2014/main" id="{713920FE-3826-4A17-9526-234DA172B856}"/>
                </a:ext>
              </a:extLst>
            </p:cNvPr>
            <p:cNvCxnSpPr>
              <a:cxnSpLocks/>
              <a:stCxn id="83" idx="3"/>
              <a:endCxn id="85" idx="1"/>
            </p:cNvCxnSpPr>
            <p:nvPr/>
          </p:nvCxnSpPr>
          <p:spPr>
            <a:xfrm flipV="1">
              <a:off x="4552953" y="1143263"/>
              <a:ext cx="248111" cy="631"/>
            </a:xfrm>
            <a:prstGeom prst="straightConnector1">
              <a:avLst/>
            </a:prstGeom>
            <a:noFill/>
            <a:ln w="12700" cap="flat" cmpd="sng" algn="ctr">
              <a:solidFill>
                <a:srgbClr val="51C3F9">
                  <a:lumMod val="75000"/>
                </a:srgbClr>
              </a:solidFill>
              <a:prstDash val="solid"/>
              <a:tailEnd type="triangle"/>
            </a:ln>
            <a:effectLst/>
          </p:spPr>
        </p:cxnSp>
        <p:cxnSp>
          <p:nvCxnSpPr>
            <p:cNvPr id="101" name="Straight Arrow Connector 100">
              <a:extLst>
                <a:ext uri="{FF2B5EF4-FFF2-40B4-BE49-F238E27FC236}">
                  <a16:creationId xmlns:a16="http://schemas.microsoft.com/office/drawing/2014/main" id="{13C5277D-E72C-45B8-B8CD-5293B8E2B6C3}"/>
                </a:ext>
              </a:extLst>
            </p:cNvPr>
            <p:cNvCxnSpPr>
              <a:cxnSpLocks/>
              <a:stCxn id="85" idx="3"/>
              <a:endCxn id="86" idx="1"/>
            </p:cNvCxnSpPr>
            <p:nvPr/>
          </p:nvCxnSpPr>
          <p:spPr>
            <a:xfrm>
              <a:off x="5859080" y="1143263"/>
              <a:ext cx="407589" cy="3062"/>
            </a:xfrm>
            <a:prstGeom prst="straightConnector1">
              <a:avLst/>
            </a:prstGeom>
            <a:noFill/>
            <a:ln w="12700" cap="flat" cmpd="sng" algn="ctr">
              <a:solidFill>
                <a:srgbClr val="51C3F9">
                  <a:lumMod val="75000"/>
                </a:srgbClr>
              </a:solidFill>
              <a:prstDash val="solid"/>
              <a:tailEnd type="triangle"/>
            </a:ln>
            <a:effectLst/>
          </p:spPr>
        </p:cxnSp>
        <p:cxnSp>
          <p:nvCxnSpPr>
            <p:cNvPr id="102" name="Straight Arrow Connector 101">
              <a:extLst>
                <a:ext uri="{FF2B5EF4-FFF2-40B4-BE49-F238E27FC236}">
                  <a16:creationId xmlns:a16="http://schemas.microsoft.com/office/drawing/2014/main" id="{1097841B-E4E2-4722-A733-10C321FD7FC5}"/>
                </a:ext>
              </a:extLst>
            </p:cNvPr>
            <p:cNvCxnSpPr>
              <a:cxnSpLocks/>
              <a:stCxn id="86" idx="3"/>
              <a:endCxn id="87" idx="1"/>
            </p:cNvCxnSpPr>
            <p:nvPr/>
          </p:nvCxnSpPr>
          <p:spPr>
            <a:xfrm flipV="1">
              <a:off x="7545327" y="1140341"/>
              <a:ext cx="248111" cy="5984"/>
            </a:xfrm>
            <a:prstGeom prst="straightConnector1">
              <a:avLst/>
            </a:prstGeom>
            <a:noFill/>
            <a:ln w="12700" cap="flat" cmpd="sng" algn="ctr">
              <a:solidFill>
                <a:srgbClr val="51C3F9">
                  <a:lumMod val="75000"/>
                </a:srgbClr>
              </a:solidFill>
              <a:prstDash val="solid"/>
              <a:tailEnd type="triangle"/>
            </a:ln>
            <a:effectLst/>
          </p:spPr>
        </p:cxnSp>
        <p:cxnSp>
          <p:nvCxnSpPr>
            <p:cNvPr id="103" name="Connector: Elbow 102">
              <a:extLst>
                <a:ext uri="{FF2B5EF4-FFF2-40B4-BE49-F238E27FC236}">
                  <a16:creationId xmlns:a16="http://schemas.microsoft.com/office/drawing/2014/main" id="{419FE5A0-E665-4D72-B420-828C9DF6AD9F}"/>
                </a:ext>
              </a:extLst>
            </p:cNvPr>
            <p:cNvCxnSpPr>
              <a:cxnSpLocks/>
              <a:stCxn id="87" idx="2"/>
              <a:endCxn id="84" idx="3"/>
            </p:cNvCxnSpPr>
            <p:nvPr/>
          </p:nvCxnSpPr>
          <p:spPr>
            <a:xfrm rot="5400000">
              <a:off x="7669531" y="1213555"/>
              <a:ext cx="404119" cy="809587"/>
            </a:xfrm>
            <a:prstGeom prst="bentConnector2">
              <a:avLst/>
            </a:prstGeom>
            <a:noFill/>
            <a:ln w="12700" cap="flat" cmpd="sng" algn="ctr">
              <a:solidFill>
                <a:srgbClr val="51C3F9">
                  <a:lumMod val="75000"/>
                </a:srgbClr>
              </a:solidFill>
              <a:prstDash val="solid"/>
              <a:tailEnd type="triangle"/>
            </a:ln>
            <a:effectLst/>
          </p:spPr>
        </p:cxnSp>
        <p:cxnSp>
          <p:nvCxnSpPr>
            <p:cNvPr id="104" name="Straight Arrow Connector 103">
              <a:extLst>
                <a:ext uri="{FF2B5EF4-FFF2-40B4-BE49-F238E27FC236}">
                  <a16:creationId xmlns:a16="http://schemas.microsoft.com/office/drawing/2014/main" id="{36705621-0910-4A04-81D3-7B8C810913CF}"/>
                </a:ext>
              </a:extLst>
            </p:cNvPr>
            <p:cNvCxnSpPr>
              <a:cxnSpLocks/>
              <a:stCxn id="86" idx="2"/>
              <a:endCxn id="84" idx="0"/>
            </p:cNvCxnSpPr>
            <p:nvPr/>
          </p:nvCxnSpPr>
          <p:spPr>
            <a:xfrm flipH="1">
              <a:off x="6904996" y="1445821"/>
              <a:ext cx="1002" cy="111226"/>
            </a:xfrm>
            <a:prstGeom prst="straightConnector1">
              <a:avLst/>
            </a:prstGeom>
            <a:noFill/>
            <a:ln w="12700" cap="flat" cmpd="sng" algn="ctr">
              <a:solidFill>
                <a:srgbClr val="51C3F9">
                  <a:lumMod val="75000"/>
                </a:srgbClr>
              </a:solidFill>
              <a:prstDash val="solid"/>
              <a:tailEnd type="triangle"/>
            </a:ln>
            <a:effectLst/>
          </p:spPr>
        </p:cxnSp>
        <p:cxnSp>
          <p:nvCxnSpPr>
            <p:cNvPr id="105" name="Straight Arrow Connector 104">
              <a:extLst>
                <a:ext uri="{FF2B5EF4-FFF2-40B4-BE49-F238E27FC236}">
                  <a16:creationId xmlns:a16="http://schemas.microsoft.com/office/drawing/2014/main" id="{60374DE7-6CA6-4CF3-A662-B945D5548C54}"/>
                </a:ext>
              </a:extLst>
            </p:cNvPr>
            <p:cNvCxnSpPr>
              <a:cxnSpLocks/>
              <a:stCxn id="84" idx="1"/>
              <a:endCxn id="88" idx="3"/>
            </p:cNvCxnSpPr>
            <p:nvPr/>
          </p:nvCxnSpPr>
          <p:spPr>
            <a:xfrm flipH="1" flipV="1">
              <a:off x="6051401" y="1812677"/>
              <a:ext cx="291795" cy="7731"/>
            </a:xfrm>
            <a:prstGeom prst="straightConnector1">
              <a:avLst/>
            </a:prstGeom>
            <a:noFill/>
            <a:ln w="12700" cap="flat" cmpd="sng" algn="ctr">
              <a:solidFill>
                <a:srgbClr val="51C3F9">
                  <a:lumMod val="75000"/>
                </a:srgbClr>
              </a:solidFill>
              <a:prstDash val="solid"/>
              <a:tailEnd type="triangle"/>
            </a:ln>
            <a:effectLst/>
          </p:spPr>
        </p:cxnSp>
        <p:cxnSp>
          <p:nvCxnSpPr>
            <p:cNvPr id="106" name="Straight Arrow Connector 105">
              <a:extLst>
                <a:ext uri="{FF2B5EF4-FFF2-40B4-BE49-F238E27FC236}">
                  <a16:creationId xmlns:a16="http://schemas.microsoft.com/office/drawing/2014/main" id="{4461434F-1EE3-4F6C-9334-29F6BD9A772A}"/>
                </a:ext>
              </a:extLst>
            </p:cNvPr>
            <p:cNvCxnSpPr>
              <a:cxnSpLocks/>
              <a:stCxn id="88" idx="1"/>
              <a:endCxn id="90" idx="3"/>
            </p:cNvCxnSpPr>
            <p:nvPr/>
          </p:nvCxnSpPr>
          <p:spPr>
            <a:xfrm flipH="1">
              <a:off x="4711042" y="1812677"/>
              <a:ext cx="282341" cy="2343"/>
            </a:xfrm>
            <a:prstGeom prst="straightConnector1">
              <a:avLst/>
            </a:prstGeom>
            <a:noFill/>
            <a:ln w="12700" cap="flat" cmpd="sng" algn="ctr">
              <a:solidFill>
                <a:srgbClr val="51C3F9">
                  <a:lumMod val="75000"/>
                </a:srgbClr>
              </a:solidFill>
              <a:prstDash val="solid"/>
              <a:tailEnd type="triangle"/>
            </a:ln>
            <a:effectLst/>
          </p:spPr>
        </p:cxnSp>
        <p:cxnSp>
          <p:nvCxnSpPr>
            <p:cNvPr id="107" name="Straight Arrow Connector 106">
              <a:extLst>
                <a:ext uri="{FF2B5EF4-FFF2-40B4-BE49-F238E27FC236}">
                  <a16:creationId xmlns:a16="http://schemas.microsoft.com/office/drawing/2014/main" id="{5AED9109-6437-4B91-8451-AFB5FE5D8217}"/>
                </a:ext>
              </a:extLst>
            </p:cNvPr>
            <p:cNvCxnSpPr>
              <a:cxnSpLocks/>
              <a:stCxn id="90" idx="1"/>
              <a:endCxn id="91" idx="3"/>
            </p:cNvCxnSpPr>
            <p:nvPr/>
          </p:nvCxnSpPr>
          <p:spPr>
            <a:xfrm flipH="1" flipV="1">
              <a:off x="3190810" y="1810263"/>
              <a:ext cx="462215" cy="4757"/>
            </a:xfrm>
            <a:prstGeom prst="straightConnector1">
              <a:avLst/>
            </a:prstGeom>
            <a:noFill/>
            <a:ln w="12700" cap="flat" cmpd="sng" algn="ctr">
              <a:solidFill>
                <a:srgbClr val="51C3F9">
                  <a:lumMod val="75000"/>
                </a:srgbClr>
              </a:solidFill>
              <a:prstDash val="solid"/>
              <a:tailEnd type="triangle"/>
            </a:ln>
            <a:effectLst/>
          </p:spPr>
        </p:cxnSp>
        <p:cxnSp>
          <p:nvCxnSpPr>
            <p:cNvPr id="108" name="Straight Arrow Connector 107">
              <a:extLst>
                <a:ext uri="{FF2B5EF4-FFF2-40B4-BE49-F238E27FC236}">
                  <a16:creationId xmlns:a16="http://schemas.microsoft.com/office/drawing/2014/main" id="{4E92AA72-507C-49F1-BCD5-2DBA27EE3E4A}"/>
                </a:ext>
              </a:extLst>
            </p:cNvPr>
            <p:cNvCxnSpPr>
              <a:cxnSpLocks/>
              <a:stCxn id="91" idx="1"/>
              <a:endCxn id="92" idx="3"/>
            </p:cNvCxnSpPr>
            <p:nvPr/>
          </p:nvCxnSpPr>
          <p:spPr>
            <a:xfrm flipH="1" flipV="1">
              <a:off x="1511864" y="1809967"/>
              <a:ext cx="620929" cy="296"/>
            </a:xfrm>
            <a:prstGeom prst="straightConnector1">
              <a:avLst/>
            </a:prstGeom>
            <a:noFill/>
            <a:ln w="12700" cap="flat" cmpd="sng" algn="ctr">
              <a:solidFill>
                <a:srgbClr val="51C3F9">
                  <a:lumMod val="75000"/>
                </a:srgbClr>
              </a:solidFill>
              <a:prstDash val="solid"/>
              <a:tailEnd type="triangle"/>
            </a:ln>
            <a:effectLst/>
          </p:spPr>
        </p:cxnSp>
        <p:cxnSp>
          <p:nvCxnSpPr>
            <p:cNvPr id="109" name="Straight Arrow Connector 108">
              <a:extLst>
                <a:ext uri="{FF2B5EF4-FFF2-40B4-BE49-F238E27FC236}">
                  <a16:creationId xmlns:a16="http://schemas.microsoft.com/office/drawing/2014/main" id="{F3068C04-C75F-40DF-8584-307EFC8DCFAB}"/>
                </a:ext>
              </a:extLst>
            </p:cNvPr>
            <p:cNvCxnSpPr>
              <a:cxnSpLocks/>
              <a:endCxn id="93" idx="0"/>
            </p:cNvCxnSpPr>
            <p:nvPr/>
          </p:nvCxnSpPr>
          <p:spPr>
            <a:xfrm>
              <a:off x="1003994" y="2030292"/>
              <a:ext cx="0" cy="304967"/>
            </a:xfrm>
            <a:prstGeom prst="straightConnector1">
              <a:avLst/>
            </a:prstGeom>
            <a:noFill/>
            <a:ln w="12700" cap="flat" cmpd="sng" algn="ctr">
              <a:solidFill>
                <a:srgbClr val="51C3F9">
                  <a:lumMod val="75000"/>
                </a:srgbClr>
              </a:solidFill>
              <a:prstDash val="solid"/>
              <a:tailEnd type="triangle"/>
            </a:ln>
            <a:effectLst/>
          </p:spPr>
        </p:cxnSp>
        <p:cxnSp>
          <p:nvCxnSpPr>
            <p:cNvPr id="110" name="Straight Arrow Connector 109">
              <a:extLst>
                <a:ext uri="{FF2B5EF4-FFF2-40B4-BE49-F238E27FC236}">
                  <a16:creationId xmlns:a16="http://schemas.microsoft.com/office/drawing/2014/main" id="{D31C9860-916E-4C13-81C8-FDB378632A57}"/>
                </a:ext>
              </a:extLst>
            </p:cNvPr>
            <p:cNvCxnSpPr>
              <a:cxnSpLocks/>
              <a:stCxn id="93" idx="3"/>
              <a:endCxn id="94" idx="1"/>
            </p:cNvCxnSpPr>
            <p:nvPr/>
          </p:nvCxnSpPr>
          <p:spPr>
            <a:xfrm flipV="1">
              <a:off x="1577911" y="2561879"/>
              <a:ext cx="270525" cy="6858"/>
            </a:xfrm>
            <a:prstGeom prst="straightConnector1">
              <a:avLst/>
            </a:prstGeom>
            <a:noFill/>
            <a:ln w="12700" cap="flat" cmpd="sng" algn="ctr">
              <a:solidFill>
                <a:srgbClr val="51C3F9">
                  <a:lumMod val="75000"/>
                </a:srgbClr>
              </a:solidFill>
              <a:prstDash val="solid"/>
              <a:tailEnd type="triangle"/>
            </a:ln>
            <a:effectLst/>
          </p:spPr>
        </p:cxnSp>
        <p:cxnSp>
          <p:nvCxnSpPr>
            <p:cNvPr id="111" name="Straight Arrow Connector 110">
              <a:extLst>
                <a:ext uri="{FF2B5EF4-FFF2-40B4-BE49-F238E27FC236}">
                  <a16:creationId xmlns:a16="http://schemas.microsoft.com/office/drawing/2014/main" id="{E87A1D73-7205-4187-925E-37E8BBE2F049}"/>
                </a:ext>
              </a:extLst>
            </p:cNvPr>
            <p:cNvCxnSpPr>
              <a:cxnSpLocks/>
              <a:stCxn id="94" idx="0"/>
              <a:endCxn id="91" idx="2"/>
            </p:cNvCxnSpPr>
            <p:nvPr/>
          </p:nvCxnSpPr>
          <p:spPr>
            <a:xfrm flipH="1" flipV="1">
              <a:off x="2661802" y="2063804"/>
              <a:ext cx="3767" cy="151150"/>
            </a:xfrm>
            <a:prstGeom prst="straightConnector1">
              <a:avLst/>
            </a:prstGeom>
            <a:noFill/>
            <a:ln w="12700" cap="flat" cmpd="sng" algn="ctr">
              <a:solidFill>
                <a:srgbClr val="51C3F9">
                  <a:lumMod val="75000"/>
                </a:srgbClr>
              </a:solidFill>
              <a:prstDash val="solid"/>
              <a:tailEnd type="triangle"/>
            </a:ln>
            <a:effectLst/>
          </p:spPr>
        </p:cxnSp>
        <p:sp>
          <p:nvSpPr>
            <p:cNvPr id="112" name="TextBox 111">
              <a:extLst>
                <a:ext uri="{FF2B5EF4-FFF2-40B4-BE49-F238E27FC236}">
                  <a16:creationId xmlns:a16="http://schemas.microsoft.com/office/drawing/2014/main" id="{9E8CFECC-9CCD-495A-9423-F810B80FBB61}"/>
                </a:ext>
              </a:extLst>
            </p:cNvPr>
            <p:cNvSpPr txBox="1"/>
            <p:nvPr/>
          </p:nvSpPr>
          <p:spPr>
            <a:xfrm>
              <a:off x="6978038" y="1399977"/>
              <a:ext cx="306294" cy="218322"/>
            </a:xfrm>
            <a:prstGeom prst="rect">
              <a:avLst/>
            </a:prstGeom>
            <a:noFill/>
          </p:spPr>
          <p:txBody>
            <a:bodyPr wrap="square" rtlCol="0">
              <a:spAutoFit/>
            </a:bodyPr>
            <a:lstStyle/>
            <a:p>
              <a:pPr>
                <a:defRPr/>
              </a:pPr>
              <a:r>
                <a:rPr lang="en-US" sz="900" kern="0" dirty="0">
                  <a:solidFill>
                    <a:prstClr val="black"/>
                  </a:solidFill>
                  <a:latin typeface="Arial Narrow" panose="020B0606020202030204" pitchFamily="34" charset="0"/>
                </a:rPr>
                <a:t>No</a:t>
              </a:r>
            </a:p>
          </p:txBody>
        </p:sp>
        <p:sp>
          <p:nvSpPr>
            <p:cNvPr id="113" name="TextBox 112">
              <a:extLst>
                <a:ext uri="{FF2B5EF4-FFF2-40B4-BE49-F238E27FC236}">
                  <a16:creationId xmlns:a16="http://schemas.microsoft.com/office/drawing/2014/main" id="{F6E5595C-6289-47FA-9B3C-D9AFB2B6E04A}"/>
                </a:ext>
              </a:extLst>
            </p:cNvPr>
            <p:cNvSpPr txBox="1"/>
            <p:nvPr/>
          </p:nvSpPr>
          <p:spPr>
            <a:xfrm>
              <a:off x="7450531" y="933071"/>
              <a:ext cx="338409" cy="218322"/>
            </a:xfrm>
            <a:prstGeom prst="rect">
              <a:avLst/>
            </a:prstGeom>
            <a:noFill/>
          </p:spPr>
          <p:txBody>
            <a:bodyPr wrap="square" rtlCol="0">
              <a:spAutoFit/>
            </a:bodyPr>
            <a:lstStyle/>
            <a:p>
              <a:pPr>
                <a:defRPr/>
              </a:pPr>
              <a:r>
                <a:rPr lang="en-US" sz="900" kern="0" dirty="0">
                  <a:solidFill>
                    <a:prstClr val="black"/>
                  </a:solidFill>
                  <a:latin typeface="Arial Narrow" panose="020B0606020202030204" pitchFamily="34" charset="0"/>
                </a:rPr>
                <a:t>Yes</a:t>
              </a:r>
            </a:p>
          </p:txBody>
        </p:sp>
        <p:sp>
          <p:nvSpPr>
            <p:cNvPr id="114" name="TextBox 113">
              <a:extLst>
                <a:ext uri="{FF2B5EF4-FFF2-40B4-BE49-F238E27FC236}">
                  <a16:creationId xmlns:a16="http://schemas.microsoft.com/office/drawing/2014/main" id="{38ED8C2A-3344-409B-BD0B-87F56FFC3107}"/>
                </a:ext>
              </a:extLst>
            </p:cNvPr>
            <p:cNvSpPr txBox="1"/>
            <p:nvPr/>
          </p:nvSpPr>
          <p:spPr>
            <a:xfrm>
              <a:off x="3417928" y="2350047"/>
              <a:ext cx="452866" cy="218322"/>
            </a:xfrm>
            <a:prstGeom prst="rect">
              <a:avLst/>
            </a:prstGeom>
            <a:noFill/>
          </p:spPr>
          <p:txBody>
            <a:bodyPr wrap="square" rtlCol="0">
              <a:spAutoFit/>
            </a:bodyPr>
            <a:lstStyle/>
            <a:p>
              <a:pPr>
                <a:defRPr/>
              </a:pPr>
              <a:r>
                <a:rPr lang="en-US" sz="900" kern="0" dirty="0">
                  <a:solidFill>
                    <a:prstClr val="black"/>
                  </a:solidFill>
                  <a:latin typeface="Arial Narrow" panose="020B0606020202030204" pitchFamily="34" charset="0"/>
                </a:rPr>
                <a:t>Yes</a:t>
              </a:r>
            </a:p>
          </p:txBody>
        </p:sp>
        <p:sp>
          <p:nvSpPr>
            <p:cNvPr id="115" name="TextBox 114">
              <a:extLst>
                <a:ext uri="{FF2B5EF4-FFF2-40B4-BE49-F238E27FC236}">
                  <a16:creationId xmlns:a16="http://schemas.microsoft.com/office/drawing/2014/main" id="{FAB07AE7-E4FA-4A02-8BAB-15491367E0A1}"/>
                </a:ext>
              </a:extLst>
            </p:cNvPr>
            <p:cNvSpPr txBox="1"/>
            <p:nvPr/>
          </p:nvSpPr>
          <p:spPr>
            <a:xfrm>
              <a:off x="2684991" y="2078900"/>
              <a:ext cx="365557" cy="218322"/>
            </a:xfrm>
            <a:prstGeom prst="rect">
              <a:avLst/>
            </a:prstGeom>
            <a:noFill/>
          </p:spPr>
          <p:txBody>
            <a:bodyPr wrap="square" rtlCol="0">
              <a:spAutoFit/>
            </a:bodyPr>
            <a:lstStyle/>
            <a:p>
              <a:pPr>
                <a:defRPr/>
              </a:pPr>
              <a:r>
                <a:rPr lang="en-US" sz="900" kern="0" dirty="0">
                  <a:solidFill>
                    <a:prstClr val="black"/>
                  </a:solidFill>
                  <a:latin typeface="Arial Narrow" panose="020B0606020202030204" pitchFamily="34" charset="0"/>
                </a:rPr>
                <a:t>No</a:t>
              </a:r>
            </a:p>
          </p:txBody>
        </p:sp>
        <p:cxnSp>
          <p:nvCxnSpPr>
            <p:cNvPr id="116" name="Straight Arrow Connector 115">
              <a:extLst>
                <a:ext uri="{FF2B5EF4-FFF2-40B4-BE49-F238E27FC236}">
                  <a16:creationId xmlns:a16="http://schemas.microsoft.com/office/drawing/2014/main" id="{9EFBF086-CD52-4273-9B60-884877171E04}"/>
                </a:ext>
              </a:extLst>
            </p:cNvPr>
            <p:cNvCxnSpPr>
              <a:cxnSpLocks/>
              <a:stCxn id="94" idx="3"/>
              <a:endCxn id="95" idx="1"/>
            </p:cNvCxnSpPr>
            <p:nvPr/>
          </p:nvCxnSpPr>
          <p:spPr>
            <a:xfrm>
              <a:off x="3482701" y="2561878"/>
              <a:ext cx="214805" cy="3836"/>
            </a:xfrm>
            <a:prstGeom prst="straightConnector1">
              <a:avLst/>
            </a:prstGeom>
            <a:noFill/>
            <a:ln w="12700" cap="flat" cmpd="sng" algn="ctr">
              <a:solidFill>
                <a:srgbClr val="51C3F9">
                  <a:lumMod val="75000"/>
                </a:srgbClr>
              </a:solidFill>
              <a:prstDash val="solid"/>
              <a:tailEnd type="triangle"/>
            </a:ln>
            <a:effectLst/>
          </p:spPr>
        </p:cxnSp>
        <p:cxnSp>
          <p:nvCxnSpPr>
            <p:cNvPr id="117" name="Straight Arrow Connector 116">
              <a:extLst>
                <a:ext uri="{FF2B5EF4-FFF2-40B4-BE49-F238E27FC236}">
                  <a16:creationId xmlns:a16="http://schemas.microsoft.com/office/drawing/2014/main" id="{4BE443B3-0BDA-40A2-B69E-15EC8F97B7A5}"/>
                </a:ext>
              </a:extLst>
            </p:cNvPr>
            <p:cNvCxnSpPr>
              <a:cxnSpLocks/>
              <a:stCxn id="95" idx="3"/>
              <a:endCxn id="96" idx="1"/>
            </p:cNvCxnSpPr>
            <p:nvPr/>
          </p:nvCxnSpPr>
          <p:spPr>
            <a:xfrm>
              <a:off x="4908903" y="2565714"/>
              <a:ext cx="222896" cy="7480"/>
            </a:xfrm>
            <a:prstGeom prst="straightConnector1">
              <a:avLst/>
            </a:prstGeom>
            <a:noFill/>
            <a:ln w="12700" cap="flat" cmpd="sng" algn="ctr">
              <a:solidFill>
                <a:srgbClr val="51C3F9">
                  <a:lumMod val="75000"/>
                </a:srgbClr>
              </a:solidFill>
              <a:prstDash val="solid"/>
              <a:tailEnd type="triangle"/>
            </a:ln>
            <a:effectLst/>
          </p:spPr>
        </p:cxnSp>
        <p:cxnSp>
          <p:nvCxnSpPr>
            <p:cNvPr id="118" name="Straight Arrow Connector 117">
              <a:extLst>
                <a:ext uri="{FF2B5EF4-FFF2-40B4-BE49-F238E27FC236}">
                  <a16:creationId xmlns:a16="http://schemas.microsoft.com/office/drawing/2014/main" id="{E43F7316-3BE4-4070-9F97-C3C9CE426C48}"/>
                </a:ext>
              </a:extLst>
            </p:cNvPr>
            <p:cNvCxnSpPr>
              <a:cxnSpLocks/>
              <a:stCxn id="96" idx="3"/>
              <a:endCxn id="97" idx="1"/>
            </p:cNvCxnSpPr>
            <p:nvPr/>
          </p:nvCxnSpPr>
          <p:spPr>
            <a:xfrm flipV="1">
              <a:off x="6343196" y="2568779"/>
              <a:ext cx="235386" cy="4415"/>
            </a:xfrm>
            <a:prstGeom prst="straightConnector1">
              <a:avLst/>
            </a:prstGeom>
            <a:noFill/>
            <a:ln w="12700" cap="flat" cmpd="sng" algn="ctr">
              <a:solidFill>
                <a:srgbClr val="51C3F9">
                  <a:lumMod val="75000"/>
                </a:srgbClr>
              </a:solidFill>
              <a:prstDash val="solid"/>
              <a:tailEnd type="triangle"/>
            </a:ln>
            <a:effectLst/>
          </p:spPr>
        </p:cxnSp>
        <p:sp>
          <p:nvSpPr>
            <p:cNvPr id="119" name="Rectangle 118">
              <a:extLst>
                <a:ext uri="{FF2B5EF4-FFF2-40B4-BE49-F238E27FC236}">
                  <a16:creationId xmlns:a16="http://schemas.microsoft.com/office/drawing/2014/main" id="{ADFF786A-0E90-4A07-869C-A74E28B14C57}"/>
                </a:ext>
              </a:extLst>
            </p:cNvPr>
            <p:cNvSpPr/>
            <p:nvPr/>
          </p:nvSpPr>
          <p:spPr>
            <a:xfrm>
              <a:off x="7866390" y="2319072"/>
              <a:ext cx="1127368" cy="499412"/>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Spread jelly on the face of the remaining plain one slice of bread</a:t>
              </a:r>
            </a:p>
          </p:txBody>
        </p:sp>
        <p:sp>
          <p:nvSpPr>
            <p:cNvPr id="125" name="Flowchart: Decision 124">
              <a:extLst>
                <a:ext uri="{FF2B5EF4-FFF2-40B4-BE49-F238E27FC236}">
                  <a16:creationId xmlns:a16="http://schemas.microsoft.com/office/drawing/2014/main" id="{D3436131-C8A4-44EA-A7D3-B61E8C77D083}"/>
                </a:ext>
              </a:extLst>
            </p:cNvPr>
            <p:cNvSpPr/>
            <p:nvPr/>
          </p:nvSpPr>
          <p:spPr>
            <a:xfrm>
              <a:off x="5036703" y="3004877"/>
              <a:ext cx="1401588" cy="670896"/>
            </a:xfrm>
            <a:prstGeom prst="flowChartDecision">
              <a:avLst/>
            </a:prstGeom>
            <a:solidFill>
              <a:srgbClr val="F8F200"/>
            </a:solidFill>
            <a:ln w="15875" cap="flat" cmpd="sng" algn="ctr">
              <a:solidFill>
                <a:srgbClr val="FFFF66"/>
              </a:solidFill>
              <a:prstDash val="solid"/>
            </a:ln>
            <a:effectLst/>
          </p:spPr>
          <p:txBody>
            <a:bodyPr rtlCol="0" anchor="ctr"/>
            <a:lstStyle/>
            <a:p>
              <a:pPr algn="ctr">
                <a:defRPr/>
              </a:pPr>
              <a:r>
                <a:rPr lang="en-US" sz="900" kern="0" dirty="0">
                  <a:solidFill>
                    <a:sysClr val="windowText" lastClr="000000"/>
                  </a:solidFill>
                  <a:latin typeface="Arial Narrow" panose="020B0606020202030204" pitchFamily="34" charset="0"/>
                </a:rPr>
                <a:t>Does jelly cover face of bread slice?</a:t>
              </a:r>
            </a:p>
          </p:txBody>
        </p:sp>
        <p:cxnSp>
          <p:nvCxnSpPr>
            <p:cNvPr id="126" name="Straight Arrow Connector 125">
              <a:extLst>
                <a:ext uri="{FF2B5EF4-FFF2-40B4-BE49-F238E27FC236}">
                  <a16:creationId xmlns:a16="http://schemas.microsoft.com/office/drawing/2014/main" id="{E1CF0267-AA8A-4100-98F1-552C75B68C28}"/>
                </a:ext>
              </a:extLst>
            </p:cNvPr>
            <p:cNvCxnSpPr>
              <a:cxnSpLocks/>
              <a:stCxn id="97" idx="3"/>
              <a:endCxn id="119" idx="1"/>
            </p:cNvCxnSpPr>
            <p:nvPr/>
          </p:nvCxnSpPr>
          <p:spPr>
            <a:xfrm flipV="1">
              <a:off x="7705950" y="2568778"/>
              <a:ext cx="160441" cy="1"/>
            </a:xfrm>
            <a:prstGeom prst="straightConnector1">
              <a:avLst/>
            </a:prstGeom>
            <a:noFill/>
            <a:ln w="12700" cap="flat" cmpd="sng" algn="ctr">
              <a:solidFill>
                <a:srgbClr val="51C3F9">
                  <a:lumMod val="75000"/>
                </a:srgbClr>
              </a:solidFill>
              <a:prstDash val="solid"/>
              <a:tailEnd type="triangle"/>
            </a:ln>
            <a:effectLst/>
          </p:spPr>
        </p:cxnSp>
        <p:sp>
          <p:nvSpPr>
            <p:cNvPr id="127" name="TextBox 126">
              <a:extLst>
                <a:ext uri="{FF2B5EF4-FFF2-40B4-BE49-F238E27FC236}">
                  <a16:creationId xmlns:a16="http://schemas.microsoft.com/office/drawing/2014/main" id="{F67C9CE0-0390-4FB5-8036-0004CF8EB3F4}"/>
                </a:ext>
              </a:extLst>
            </p:cNvPr>
            <p:cNvSpPr txBox="1"/>
            <p:nvPr/>
          </p:nvSpPr>
          <p:spPr>
            <a:xfrm>
              <a:off x="4822624" y="3038500"/>
              <a:ext cx="362614" cy="218322"/>
            </a:xfrm>
            <a:prstGeom prst="rect">
              <a:avLst/>
            </a:prstGeom>
            <a:noFill/>
          </p:spPr>
          <p:txBody>
            <a:bodyPr wrap="square" rtlCol="0">
              <a:spAutoFit/>
            </a:bodyPr>
            <a:lstStyle/>
            <a:p>
              <a:pPr>
                <a:defRPr/>
              </a:pPr>
              <a:r>
                <a:rPr lang="en-US" sz="900" kern="0" dirty="0">
                  <a:solidFill>
                    <a:prstClr val="black"/>
                  </a:solidFill>
                  <a:latin typeface="Arial Narrow" panose="020B0606020202030204" pitchFamily="34" charset="0"/>
                </a:rPr>
                <a:t>Yes</a:t>
              </a:r>
            </a:p>
          </p:txBody>
        </p:sp>
        <p:sp>
          <p:nvSpPr>
            <p:cNvPr id="129" name="TextBox 128">
              <a:extLst>
                <a:ext uri="{FF2B5EF4-FFF2-40B4-BE49-F238E27FC236}">
                  <a16:creationId xmlns:a16="http://schemas.microsoft.com/office/drawing/2014/main" id="{F81BF335-CC53-44B5-878D-E79A74DB9EE3}"/>
                </a:ext>
              </a:extLst>
            </p:cNvPr>
            <p:cNvSpPr txBox="1"/>
            <p:nvPr/>
          </p:nvSpPr>
          <p:spPr>
            <a:xfrm>
              <a:off x="5748920" y="2830752"/>
              <a:ext cx="456660" cy="218322"/>
            </a:xfrm>
            <a:prstGeom prst="rect">
              <a:avLst/>
            </a:prstGeom>
            <a:noFill/>
          </p:spPr>
          <p:txBody>
            <a:bodyPr wrap="square" rtlCol="0">
              <a:spAutoFit/>
            </a:bodyPr>
            <a:lstStyle/>
            <a:p>
              <a:pPr>
                <a:defRPr/>
              </a:pPr>
              <a:r>
                <a:rPr lang="en-US" sz="900" kern="0" dirty="0">
                  <a:solidFill>
                    <a:prstClr val="black"/>
                  </a:solidFill>
                  <a:latin typeface="Arial Narrow" panose="020B0606020202030204" pitchFamily="34" charset="0"/>
                </a:rPr>
                <a:t>No</a:t>
              </a:r>
            </a:p>
          </p:txBody>
        </p:sp>
        <p:sp>
          <p:nvSpPr>
            <p:cNvPr id="130" name="Rectangle 129">
              <a:extLst>
                <a:ext uri="{FF2B5EF4-FFF2-40B4-BE49-F238E27FC236}">
                  <a16:creationId xmlns:a16="http://schemas.microsoft.com/office/drawing/2014/main" id="{1E5B74F3-83FF-49F4-9E9B-5E93E5D648F0}"/>
                </a:ext>
              </a:extLst>
            </p:cNvPr>
            <p:cNvSpPr/>
            <p:nvPr/>
          </p:nvSpPr>
          <p:spPr>
            <a:xfrm>
              <a:off x="3623342" y="3052577"/>
              <a:ext cx="1211397" cy="582761"/>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Rest blade of knife on edge of plate w/handle on counter</a:t>
              </a:r>
            </a:p>
          </p:txBody>
        </p:sp>
        <p:sp>
          <p:nvSpPr>
            <p:cNvPr id="131" name="Rectangle 130">
              <a:extLst>
                <a:ext uri="{FF2B5EF4-FFF2-40B4-BE49-F238E27FC236}">
                  <a16:creationId xmlns:a16="http://schemas.microsoft.com/office/drawing/2014/main" id="{430EAB38-BC39-41D0-B66E-9D1806972E06}"/>
                </a:ext>
              </a:extLst>
            </p:cNvPr>
            <p:cNvSpPr/>
            <p:nvPr/>
          </p:nvSpPr>
          <p:spPr>
            <a:xfrm>
              <a:off x="2232385" y="3054825"/>
              <a:ext cx="1211397" cy="582761"/>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Lift bread slice w/peanut butter using two hands, fingers on edges</a:t>
              </a:r>
            </a:p>
          </p:txBody>
        </p:sp>
        <p:sp>
          <p:nvSpPr>
            <p:cNvPr id="132" name="Rectangle 131">
              <a:extLst>
                <a:ext uri="{FF2B5EF4-FFF2-40B4-BE49-F238E27FC236}">
                  <a16:creationId xmlns:a16="http://schemas.microsoft.com/office/drawing/2014/main" id="{96EDA8B2-78E0-4F49-8275-8ED25379FBD6}"/>
                </a:ext>
              </a:extLst>
            </p:cNvPr>
            <p:cNvSpPr/>
            <p:nvPr/>
          </p:nvSpPr>
          <p:spPr>
            <a:xfrm>
              <a:off x="849425" y="3049839"/>
              <a:ext cx="1211397" cy="582761"/>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Slide bread splice w/peanut butter into one hand (peanut butter side up)</a:t>
              </a:r>
            </a:p>
          </p:txBody>
        </p:sp>
        <p:cxnSp>
          <p:nvCxnSpPr>
            <p:cNvPr id="134" name="Straight Arrow Connector 133">
              <a:extLst>
                <a:ext uri="{FF2B5EF4-FFF2-40B4-BE49-F238E27FC236}">
                  <a16:creationId xmlns:a16="http://schemas.microsoft.com/office/drawing/2014/main" id="{ACFAED17-6775-44E7-8F35-C6516B0FB649}"/>
                </a:ext>
              </a:extLst>
            </p:cNvPr>
            <p:cNvCxnSpPr>
              <a:cxnSpLocks/>
              <a:stCxn id="125" idx="1"/>
              <a:endCxn id="130" idx="3"/>
            </p:cNvCxnSpPr>
            <p:nvPr/>
          </p:nvCxnSpPr>
          <p:spPr>
            <a:xfrm flipH="1">
              <a:off x="4834740" y="3340325"/>
              <a:ext cx="201964" cy="3633"/>
            </a:xfrm>
            <a:prstGeom prst="straightConnector1">
              <a:avLst/>
            </a:prstGeom>
            <a:noFill/>
            <a:ln w="12700" cap="flat" cmpd="sng" algn="ctr">
              <a:solidFill>
                <a:srgbClr val="51C3F9">
                  <a:lumMod val="75000"/>
                </a:srgbClr>
              </a:solidFill>
              <a:prstDash val="solid"/>
              <a:tailEnd type="triangle"/>
            </a:ln>
            <a:effectLst/>
          </p:spPr>
        </p:cxnSp>
        <p:cxnSp>
          <p:nvCxnSpPr>
            <p:cNvPr id="135" name="Straight Arrow Connector 134">
              <a:extLst>
                <a:ext uri="{FF2B5EF4-FFF2-40B4-BE49-F238E27FC236}">
                  <a16:creationId xmlns:a16="http://schemas.microsoft.com/office/drawing/2014/main" id="{9B27C4C6-A89C-4D7A-A866-7CC497E1636E}"/>
                </a:ext>
              </a:extLst>
            </p:cNvPr>
            <p:cNvCxnSpPr>
              <a:cxnSpLocks/>
              <a:stCxn id="130" idx="1"/>
              <a:endCxn id="131" idx="3"/>
            </p:cNvCxnSpPr>
            <p:nvPr/>
          </p:nvCxnSpPr>
          <p:spPr>
            <a:xfrm flipH="1">
              <a:off x="3443782" y="3343958"/>
              <a:ext cx="179561" cy="2248"/>
            </a:xfrm>
            <a:prstGeom prst="straightConnector1">
              <a:avLst/>
            </a:prstGeom>
            <a:noFill/>
            <a:ln w="12700" cap="flat" cmpd="sng" algn="ctr">
              <a:solidFill>
                <a:srgbClr val="51C3F9">
                  <a:lumMod val="75000"/>
                </a:srgbClr>
              </a:solidFill>
              <a:prstDash val="solid"/>
              <a:tailEnd type="triangle"/>
            </a:ln>
            <a:effectLst/>
          </p:spPr>
        </p:cxnSp>
        <p:cxnSp>
          <p:nvCxnSpPr>
            <p:cNvPr id="136" name="Straight Arrow Connector 135">
              <a:extLst>
                <a:ext uri="{FF2B5EF4-FFF2-40B4-BE49-F238E27FC236}">
                  <a16:creationId xmlns:a16="http://schemas.microsoft.com/office/drawing/2014/main" id="{4B04FB9F-2079-47C9-B6A2-6D7401804643}"/>
                </a:ext>
              </a:extLst>
            </p:cNvPr>
            <p:cNvCxnSpPr>
              <a:cxnSpLocks/>
              <a:stCxn id="131" idx="1"/>
              <a:endCxn id="132" idx="3"/>
            </p:cNvCxnSpPr>
            <p:nvPr/>
          </p:nvCxnSpPr>
          <p:spPr>
            <a:xfrm flipH="1" flipV="1">
              <a:off x="2060822" y="3341219"/>
              <a:ext cx="171563" cy="4986"/>
            </a:xfrm>
            <a:prstGeom prst="straightConnector1">
              <a:avLst/>
            </a:prstGeom>
            <a:noFill/>
            <a:ln w="12700" cap="flat" cmpd="sng" algn="ctr">
              <a:solidFill>
                <a:srgbClr val="51C3F9">
                  <a:lumMod val="75000"/>
                </a:srgbClr>
              </a:solidFill>
              <a:prstDash val="solid"/>
              <a:tailEnd type="triangle"/>
            </a:ln>
            <a:effectLst/>
          </p:spPr>
        </p:cxnSp>
        <p:sp>
          <p:nvSpPr>
            <p:cNvPr id="137" name="Rectangle 136">
              <a:extLst>
                <a:ext uri="{FF2B5EF4-FFF2-40B4-BE49-F238E27FC236}">
                  <a16:creationId xmlns:a16="http://schemas.microsoft.com/office/drawing/2014/main" id="{BB01FFF4-4994-4D10-BC4E-C19FAE855BA1}"/>
                </a:ext>
              </a:extLst>
            </p:cNvPr>
            <p:cNvSpPr/>
            <p:nvPr/>
          </p:nvSpPr>
          <p:spPr>
            <a:xfrm>
              <a:off x="849425" y="3810269"/>
              <a:ext cx="1211397" cy="582761"/>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Mentally plan alignment of bread pattern shapes</a:t>
              </a:r>
            </a:p>
          </p:txBody>
        </p:sp>
        <p:sp>
          <p:nvSpPr>
            <p:cNvPr id="138" name="Rectangle 137">
              <a:extLst>
                <a:ext uri="{FF2B5EF4-FFF2-40B4-BE49-F238E27FC236}">
                  <a16:creationId xmlns:a16="http://schemas.microsoft.com/office/drawing/2014/main" id="{CAAC6FE3-3A6B-4841-805D-8E3E9447C9E9}"/>
                </a:ext>
              </a:extLst>
            </p:cNvPr>
            <p:cNvSpPr/>
            <p:nvPr/>
          </p:nvSpPr>
          <p:spPr>
            <a:xfrm>
              <a:off x="2297478" y="3789071"/>
              <a:ext cx="1485882" cy="625157"/>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Flip slice bread with peanut butter onto slice of bread with jelly (peanut butter facing jelly)</a:t>
              </a:r>
            </a:p>
          </p:txBody>
        </p:sp>
        <p:sp>
          <p:nvSpPr>
            <p:cNvPr id="141" name="Flowchart: Decision 140">
              <a:extLst>
                <a:ext uri="{FF2B5EF4-FFF2-40B4-BE49-F238E27FC236}">
                  <a16:creationId xmlns:a16="http://schemas.microsoft.com/office/drawing/2014/main" id="{F802B905-F118-4FB6-AA10-13864F3F5B9D}"/>
                </a:ext>
              </a:extLst>
            </p:cNvPr>
            <p:cNvSpPr/>
            <p:nvPr/>
          </p:nvSpPr>
          <p:spPr>
            <a:xfrm>
              <a:off x="3940998" y="3766845"/>
              <a:ext cx="1298715" cy="658020"/>
            </a:xfrm>
            <a:prstGeom prst="flowChartDecision">
              <a:avLst/>
            </a:prstGeom>
            <a:solidFill>
              <a:srgbClr val="F8F200"/>
            </a:solidFill>
            <a:ln w="15875" cap="flat" cmpd="sng" algn="ctr">
              <a:solidFill>
                <a:srgbClr val="F8F200"/>
              </a:solidFill>
              <a:prstDash val="solid"/>
            </a:ln>
            <a:effectLst/>
          </p:spPr>
          <p:txBody>
            <a:bodyPr rtlCol="0" anchor="ctr"/>
            <a:lstStyle/>
            <a:p>
              <a:pPr algn="ctr">
                <a:defRPr/>
              </a:pPr>
              <a:r>
                <a:rPr lang="en-US" sz="900" kern="0" dirty="0">
                  <a:solidFill>
                    <a:sysClr val="windowText" lastClr="000000"/>
                  </a:solidFill>
                  <a:latin typeface="Arial Narrow" panose="020B0606020202030204" pitchFamily="34" charset="0"/>
                </a:rPr>
                <a:t>Do you want to cut crusts off?</a:t>
              </a:r>
            </a:p>
          </p:txBody>
        </p:sp>
        <p:sp>
          <p:nvSpPr>
            <p:cNvPr id="142" name="Rectangle 141">
              <a:extLst>
                <a:ext uri="{FF2B5EF4-FFF2-40B4-BE49-F238E27FC236}">
                  <a16:creationId xmlns:a16="http://schemas.microsoft.com/office/drawing/2014/main" id="{BAAFD419-A770-48D6-896B-36618BD94B75}"/>
                </a:ext>
              </a:extLst>
            </p:cNvPr>
            <p:cNvSpPr/>
            <p:nvPr/>
          </p:nvSpPr>
          <p:spPr>
            <a:xfrm>
              <a:off x="5397370" y="3822454"/>
              <a:ext cx="988718" cy="546803"/>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Pick up the knife by the handle</a:t>
              </a:r>
            </a:p>
          </p:txBody>
        </p:sp>
        <p:sp>
          <p:nvSpPr>
            <p:cNvPr id="143" name="Rectangle 142">
              <a:extLst>
                <a:ext uri="{FF2B5EF4-FFF2-40B4-BE49-F238E27FC236}">
                  <a16:creationId xmlns:a16="http://schemas.microsoft.com/office/drawing/2014/main" id="{51B0ED49-47C8-4B46-8C6B-60FE4E0C2243}"/>
                </a:ext>
              </a:extLst>
            </p:cNvPr>
            <p:cNvSpPr/>
            <p:nvPr/>
          </p:nvSpPr>
          <p:spPr>
            <a:xfrm>
              <a:off x="6514664" y="3784431"/>
              <a:ext cx="1181971" cy="611269"/>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Carefully use knife to remove crusts of bread on all four sides of the sandwich</a:t>
              </a:r>
            </a:p>
          </p:txBody>
        </p:sp>
        <p:cxnSp>
          <p:nvCxnSpPr>
            <p:cNvPr id="144" name="Straight Arrow Connector 143">
              <a:extLst>
                <a:ext uri="{FF2B5EF4-FFF2-40B4-BE49-F238E27FC236}">
                  <a16:creationId xmlns:a16="http://schemas.microsoft.com/office/drawing/2014/main" id="{0F0A09F2-6332-4C39-8EFA-DE139163E7B8}"/>
                </a:ext>
              </a:extLst>
            </p:cNvPr>
            <p:cNvCxnSpPr>
              <a:cxnSpLocks/>
              <a:stCxn id="80" idx="6"/>
              <a:endCxn id="81" idx="1"/>
            </p:cNvCxnSpPr>
            <p:nvPr/>
          </p:nvCxnSpPr>
          <p:spPr>
            <a:xfrm>
              <a:off x="1081423" y="1141709"/>
              <a:ext cx="190592" cy="0"/>
            </a:xfrm>
            <a:prstGeom prst="straightConnector1">
              <a:avLst/>
            </a:prstGeom>
            <a:noFill/>
            <a:ln w="12700" cap="flat" cmpd="sng" algn="ctr">
              <a:solidFill>
                <a:srgbClr val="51C3F9">
                  <a:lumMod val="75000"/>
                </a:srgbClr>
              </a:solidFill>
              <a:prstDash val="solid"/>
              <a:tailEnd type="triangle"/>
            </a:ln>
            <a:effectLst/>
          </p:spPr>
        </p:cxnSp>
        <p:cxnSp>
          <p:nvCxnSpPr>
            <p:cNvPr id="146" name="Connector: Elbow 145">
              <a:extLst>
                <a:ext uri="{FF2B5EF4-FFF2-40B4-BE49-F238E27FC236}">
                  <a16:creationId xmlns:a16="http://schemas.microsoft.com/office/drawing/2014/main" id="{CDA9775D-A1A1-40EC-B184-15B7D33866FA}"/>
                </a:ext>
              </a:extLst>
            </p:cNvPr>
            <p:cNvCxnSpPr>
              <a:cxnSpLocks/>
              <a:stCxn id="119" idx="2"/>
              <a:endCxn id="125" idx="3"/>
            </p:cNvCxnSpPr>
            <p:nvPr/>
          </p:nvCxnSpPr>
          <p:spPr>
            <a:xfrm rot="5400000">
              <a:off x="7173263" y="2083513"/>
              <a:ext cx="521841" cy="1991783"/>
            </a:xfrm>
            <a:prstGeom prst="bentConnector2">
              <a:avLst/>
            </a:prstGeom>
            <a:noFill/>
            <a:ln w="12700" cap="flat" cmpd="sng" algn="ctr">
              <a:solidFill>
                <a:srgbClr val="51C3F9">
                  <a:lumMod val="75000"/>
                </a:srgbClr>
              </a:solidFill>
              <a:prstDash val="solid"/>
              <a:tailEnd type="triangle"/>
            </a:ln>
            <a:effectLst/>
          </p:spPr>
        </p:cxnSp>
        <p:cxnSp>
          <p:nvCxnSpPr>
            <p:cNvPr id="147" name="Straight Arrow Connector 146">
              <a:extLst>
                <a:ext uri="{FF2B5EF4-FFF2-40B4-BE49-F238E27FC236}">
                  <a16:creationId xmlns:a16="http://schemas.microsoft.com/office/drawing/2014/main" id="{4F39751F-B061-4699-AF45-98CF5BDD8C96}"/>
                </a:ext>
              </a:extLst>
            </p:cNvPr>
            <p:cNvCxnSpPr>
              <a:cxnSpLocks/>
              <a:stCxn id="132" idx="2"/>
              <a:endCxn id="137" idx="0"/>
            </p:cNvCxnSpPr>
            <p:nvPr/>
          </p:nvCxnSpPr>
          <p:spPr>
            <a:xfrm>
              <a:off x="1455124" y="3632600"/>
              <a:ext cx="0" cy="177670"/>
            </a:xfrm>
            <a:prstGeom prst="straightConnector1">
              <a:avLst/>
            </a:prstGeom>
            <a:noFill/>
            <a:ln w="12700" cap="flat" cmpd="sng" algn="ctr">
              <a:solidFill>
                <a:srgbClr val="51C3F9">
                  <a:lumMod val="75000"/>
                </a:srgbClr>
              </a:solidFill>
              <a:prstDash val="solid"/>
              <a:tailEnd type="triangle"/>
            </a:ln>
            <a:effectLst/>
          </p:spPr>
        </p:cxnSp>
        <p:cxnSp>
          <p:nvCxnSpPr>
            <p:cNvPr id="148" name="Straight Arrow Connector 147">
              <a:extLst>
                <a:ext uri="{FF2B5EF4-FFF2-40B4-BE49-F238E27FC236}">
                  <a16:creationId xmlns:a16="http://schemas.microsoft.com/office/drawing/2014/main" id="{4540ABD5-CB12-4659-B140-7C1CC7BB07BC}"/>
                </a:ext>
              </a:extLst>
            </p:cNvPr>
            <p:cNvCxnSpPr>
              <a:cxnSpLocks/>
              <a:stCxn id="137" idx="3"/>
              <a:endCxn id="138" idx="1"/>
            </p:cNvCxnSpPr>
            <p:nvPr/>
          </p:nvCxnSpPr>
          <p:spPr>
            <a:xfrm>
              <a:off x="2060823" y="4101650"/>
              <a:ext cx="236656" cy="0"/>
            </a:xfrm>
            <a:prstGeom prst="straightConnector1">
              <a:avLst/>
            </a:prstGeom>
            <a:noFill/>
            <a:ln w="12700" cap="flat" cmpd="sng" algn="ctr">
              <a:solidFill>
                <a:srgbClr val="51C3F9">
                  <a:lumMod val="75000"/>
                </a:srgbClr>
              </a:solidFill>
              <a:prstDash val="solid"/>
              <a:tailEnd type="triangle"/>
            </a:ln>
            <a:effectLst/>
          </p:spPr>
        </p:cxnSp>
        <p:cxnSp>
          <p:nvCxnSpPr>
            <p:cNvPr id="149" name="Straight Arrow Connector 148">
              <a:extLst>
                <a:ext uri="{FF2B5EF4-FFF2-40B4-BE49-F238E27FC236}">
                  <a16:creationId xmlns:a16="http://schemas.microsoft.com/office/drawing/2014/main" id="{B7681C98-E39A-42B3-92C8-617A71258D17}"/>
                </a:ext>
              </a:extLst>
            </p:cNvPr>
            <p:cNvCxnSpPr>
              <a:cxnSpLocks/>
              <a:stCxn id="138" idx="3"/>
              <a:endCxn id="141" idx="1"/>
            </p:cNvCxnSpPr>
            <p:nvPr/>
          </p:nvCxnSpPr>
          <p:spPr>
            <a:xfrm flipV="1">
              <a:off x="3783360" y="4095855"/>
              <a:ext cx="157638" cy="5795"/>
            </a:xfrm>
            <a:prstGeom prst="straightConnector1">
              <a:avLst/>
            </a:prstGeom>
            <a:noFill/>
            <a:ln w="12700" cap="flat" cmpd="sng" algn="ctr">
              <a:solidFill>
                <a:srgbClr val="51C3F9">
                  <a:lumMod val="75000"/>
                </a:srgbClr>
              </a:solidFill>
              <a:prstDash val="solid"/>
              <a:tailEnd type="triangle"/>
            </a:ln>
            <a:effectLst/>
          </p:spPr>
        </p:cxnSp>
        <p:sp>
          <p:nvSpPr>
            <p:cNvPr id="150" name="Rectangle 149">
              <a:extLst>
                <a:ext uri="{FF2B5EF4-FFF2-40B4-BE49-F238E27FC236}">
                  <a16:creationId xmlns:a16="http://schemas.microsoft.com/office/drawing/2014/main" id="{168910ED-5A68-4F33-BA83-575F6B43BC80}"/>
                </a:ext>
              </a:extLst>
            </p:cNvPr>
            <p:cNvSpPr/>
            <p:nvPr/>
          </p:nvSpPr>
          <p:spPr>
            <a:xfrm>
              <a:off x="6555020" y="4590004"/>
              <a:ext cx="1101258" cy="661895"/>
            </a:xfrm>
            <a:prstGeom prst="rect">
              <a:avLst/>
            </a:prstGeom>
            <a:solidFill>
              <a:srgbClr val="4EB3CF">
                <a:lumMod val="60000"/>
                <a:lumOff val="40000"/>
              </a:srgbClr>
            </a:solidFill>
            <a:ln w="15875" cap="flat" cmpd="sng" algn="ctr">
              <a:solidFill>
                <a:srgbClr val="51C3F9">
                  <a:lumMod val="75000"/>
                </a:srgbClr>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Rest blade of knife on edge of plate w/handle on counter</a:t>
              </a:r>
            </a:p>
          </p:txBody>
        </p:sp>
        <p:sp>
          <p:nvSpPr>
            <p:cNvPr id="151" name="Rectangle 150">
              <a:extLst>
                <a:ext uri="{FF2B5EF4-FFF2-40B4-BE49-F238E27FC236}">
                  <a16:creationId xmlns:a16="http://schemas.microsoft.com/office/drawing/2014/main" id="{3CC36A93-6E66-4F94-AAC8-D5D23D4D1EBC}"/>
                </a:ext>
              </a:extLst>
            </p:cNvPr>
            <p:cNvSpPr/>
            <p:nvPr/>
          </p:nvSpPr>
          <p:spPr>
            <a:xfrm>
              <a:off x="2619625" y="4647880"/>
              <a:ext cx="1033400" cy="550425"/>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Pick up the knife by the handle</a:t>
              </a:r>
            </a:p>
          </p:txBody>
        </p:sp>
        <p:sp>
          <p:nvSpPr>
            <p:cNvPr id="153" name="Rectangle 152">
              <a:extLst>
                <a:ext uri="{FF2B5EF4-FFF2-40B4-BE49-F238E27FC236}">
                  <a16:creationId xmlns:a16="http://schemas.microsoft.com/office/drawing/2014/main" id="{5634829F-F134-4E72-A974-8687AFDB26B0}"/>
                </a:ext>
              </a:extLst>
            </p:cNvPr>
            <p:cNvSpPr/>
            <p:nvPr/>
          </p:nvSpPr>
          <p:spPr>
            <a:xfrm>
              <a:off x="1231835" y="4616662"/>
              <a:ext cx="1101258" cy="608576"/>
            </a:xfrm>
            <a:prstGeom prst="rect">
              <a:avLst/>
            </a:prstGeom>
            <a:solidFill>
              <a:srgbClr val="4EB3CF">
                <a:lumMod val="60000"/>
                <a:lumOff val="40000"/>
              </a:srgbClr>
            </a:solidFill>
            <a:ln w="15875" cap="flat" cmpd="sng" algn="ctr">
              <a:solidFill>
                <a:srgbClr val="4EB3CF"/>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Use blade to cut sandwich on diagonal, forming two triangles</a:t>
              </a:r>
            </a:p>
          </p:txBody>
        </p:sp>
        <p:sp>
          <p:nvSpPr>
            <p:cNvPr id="154" name="Oval 153">
              <a:extLst>
                <a:ext uri="{FF2B5EF4-FFF2-40B4-BE49-F238E27FC236}">
                  <a16:creationId xmlns:a16="http://schemas.microsoft.com/office/drawing/2014/main" id="{2BA12D07-E191-4B13-BAAA-5FCF2A3B207B}"/>
                </a:ext>
              </a:extLst>
            </p:cNvPr>
            <p:cNvSpPr/>
            <p:nvPr/>
          </p:nvSpPr>
          <p:spPr>
            <a:xfrm>
              <a:off x="4118426" y="5422343"/>
              <a:ext cx="943859" cy="420288"/>
            </a:xfrm>
            <a:prstGeom prst="ellipse">
              <a:avLst/>
            </a:prstGeom>
            <a:solidFill>
              <a:srgbClr val="99CB38">
                <a:lumMod val="40000"/>
                <a:lumOff val="60000"/>
              </a:srgbClr>
            </a:solidFill>
            <a:ln w="15875" cap="flat" cmpd="sng" algn="ctr">
              <a:solidFill>
                <a:srgbClr val="99CB38">
                  <a:shade val="50000"/>
                </a:srgbClr>
              </a:solidFill>
              <a:prstDash val="solid"/>
            </a:ln>
            <a:effectLst/>
          </p:spPr>
          <p:txBody>
            <a:bodyPr rtlCol="0" anchor="ctr"/>
            <a:lstStyle/>
            <a:p>
              <a:pPr algn="ctr">
                <a:defRPr/>
              </a:pPr>
              <a:r>
                <a:rPr lang="en-US" sz="900" kern="0" dirty="0">
                  <a:solidFill>
                    <a:srgbClr val="455F51">
                      <a:lumMod val="50000"/>
                    </a:srgbClr>
                  </a:solidFill>
                  <a:latin typeface="Arial Narrow" panose="020B0606020202030204" pitchFamily="34" charset="0"/>
                </a:rPr>
                <a:t>Enjoy sandwich!</a:t>
              </a:r>
            </a:p>
          </p:txBody>
        </p:sp>
        <p:cxnSp>
          <p:nvCxnSpPr>
            <p:cNvPr id="156" name="Straight Arrow Connector 155">
              <a:extLst>
                <a:ext uri="{FF2B5EF4-FFF2-40B4-BE49-F238E27FC236}">
                  <a16:creationId xmlns:a16="http://schemas.microsoft.com/office/drawing/2014/main" id="{2F9C7BF1-22E4-4C98-BA7D-361FAFF74D54}"/>
                </a:ext>
              </a:extLst>
            </p:cNvPr>
            <p:cNvCxnSpPr>
              <a:cxnSpLocks/>
              <a:stCxn id="141" idx="3"/>
              <a:endCxn id="142" idx="1"/>
            </p:cNvCxnSpPr>
            <p:nvPr/>
          </p:nvCxnSpPr>
          <p:spPr>
            <a:xfrm>
              <a:off x="5239713" y="4095855"/>
              <a:ext cx="157657" cy="0"/>
            </a:xfrm>
            <a:prstGeom prst="straightConnector1">
              <a:avLst/>
            </a:prstGeom>
            <a:noFill/>
            <a:ln w="12700" cap="flat" cmpd="sng" algn="ctr">
              <a:solidFill>
                <a:srgbClr val="51C3F9">
                  <a:lumMod val="75000"/>
                </a:srgbClr>
              </a:solidFill>
              <a:prstDash val="solid"/>
              <a:tailEnd type="triangle"/>
            </a:ln>
            <a:effectLst/>
          </p:spPr>
        </p:cxnSp>
        <p:cxnSp>
          <p:nvCxnSpPr>
            <p:cNvPr id="157" name="Straight Arrow Connector 156">
              <a:extLst>
                <a:ext uri="{FF2B5EF4-FFF2-40B4-BE49-F238E27FC236}">
                  <a16:creationId xmlns:a16="http://schemas.microsoft.com/office/drawing/2014/main" id="{D9B96C30-7B02-447B-8023-F6C8247C5590}"/>
                </a:ext>
              </a:extLst>
            </p:cNvPr>
            <p:cNvCxnSpPr>
              <a:cxnSpLocks/>
              <a:stCxn id="142" idx="3"/>
              <a:endCxn id="143" idx="1"/>
            </p:cNvCxnSpPr>
            <p:nvPr/>
          </p:nvCxnSpPr>
          <p:spPr>
            <a:xfrm flipV="1">
              <a:off x="6386088" y="4090065"/>
              <a:ext cx="128576" cy="5790"/>
            </a:xfrm>
            <a:prstGeom prst="straightConnector1">
              <a:avLst/>
            </a:prstGeom>
            <a:noFill/>
            <a:ln w="12700" cap="flat" cmpd="sng" algn="ctr">
              <a:solidFill>
                <a:srgbClr val="51C3F9">
                  <a:lumMod val="75000"/>
                </a:srgbClr>
              </a:solidFill>
              <a:prstDash val="solid"/>
              <a:tailEnd type="triangle"/>
            </a:ln>
            <a:effectLst/>
          </p:spPr>
        </p:cxnSp>
        <p:sp>
          <p:nvSpPr>
            <p:cNvPr id="158" name="TextBox 157">
              <a:extLst>
                <a:ext uri="{FF2B5EF4-FFF2-40B4-BE49-F238E27FC236}">
                  <a16:creationId xmlns:a16="http://schemas.microsoft.com/office/drawing/2014/main" id="{24A15CF5-F9C6-4FB2-A3B5-A15D2ACA7F76}"/>
                </a:ext>
              </a:extLst>
            </p:cNvPr>
            <p:cNvSpPr txBox="1"/>
            <p:nvPr/>
          </p:nvSpPr>
          <p:spPr>
            <a:xfrm>
              <a:off x="4718118" y="5176730"/>
              <a:ext cx="435209" cy="218322"/>
            </a:xfrm>
            <a:prstGeom prst="rect">
              <a:avLst/>
            </a:prstGeom>
            <a:noFill/>
          </p:spPr>
          <p:txBody>
            <a:bodyPr wrap="square" rtlCol="0">
              <a:spAutoFit/>
            </a:bodyPr>
            <a:lstStyle/>
            <a:p>
              <a:pPr>
                <a:defRPr/>
              </a:pPr>
              <a:r>
                <a:rPr lang="en-US" sz="900" kern="0" dirty="0">
                  <a:solidFill>
                    <a:prstClr val="black"/>
                  </a:solidFill>
                  <a:latin typeface="Arial Narrow" panose="020B0606020202030204" pitchFamily="34" charset="0"/>
                </a:rPr>
                <a:t>Yes</a:t>
              </a:r>
            </a:p>
          </p:txBody>
        </p:sp>
        <p:sp>
          <p:nvSpPr>
            <p:cNvPr id="159" name="TextBox 158">
              <a:extLst>
                <a:ext uri="{FF2B5EF4-FFF2-40B4-BE49-F238E27FC236}">
                  <a16:creationId xmlns:a16="http://schemas.microsoft.com/office/drawing/2014/main" id="{294E1A9C-1B55-47DC-8A8C-FD2013D7FAAF}"/>
                </a:ext>
              </a:extLst>
            </p:cNvPr>
            <p:cNvSpPr txBox="1"/>
            <p:nvPr/>
          </p:nvSpPr>
          <p:spPr>
            <a:xfrm>
              <a:off x="5889639" y="4865921"/>
              <a:ext cx="365557" cy="218322"/>
            </a:xfrm>
            <a:prstGeom prst="rect">
              <a:avLst/>
            </a:prstGeom>
            <a:noFill/>
          </p:spPr>
          <p:txBody>
            <a:bodyPr wrap="square" rtlCol="0">
              <a:spAutoFit/>
            </a:bodyPr>
            <a:lstStyle/>
            <a:p>
              <a:pPr>
                <a:defRPr/>
              </a:pPr>
              <a:r>
                <a:rPr lang="en-US" sz="900" kern="0" dirty="0">
                  <a:solidFill>
                    <a:prstClr val="black"/>
                  </a:solidFill>
                  <a:latin typeface="Arial Narrow" panose="020B0606020202030204" pitchFamily="34" charset="0"/>
                </a:rPr>
                <a:t>No</a:t>
              </a:r>
            </a:p>
          </p:txBody>
        </p:sp>
        <p:sp>
          <p:nvSpPr>
            <p:cNvPr id="160" name="Flowchart: Decision 159">
              <a:extLst>
                <a:ext uri="{FF2B5EF4-FFF2-40B4-BE49-F238E27FC236}">
                  <a16:creationId xmlns:a16="http://schemas.microsoft.com/office/drawing/2014/main" id="{12449D77-2470-4E29-8541-243897E5B652}"/>
                </a:ext>
              </a:extLst>
            </p:cNvPr>
            <p:cNvSpPr/>
            <p:nvPr/>
          </p:nvSpPr>
          <p:spPr>
            <a:xfrm>
              <a:off x="3870794" y="4556372"/>
              <a:ext cx="1439124" cy="729156"/>
            </a:xfrm>
            <a:prstGeom prst="flowChartDecision">
              <a:avLst/>
            </a:prstGeom>
            <a:solidFill>
              <a:srgbClr val="F8F200"/>
            </a:solidFill>
            <a:ln w="15875" cap="flat" cmpd="sng" algn="ctr">
              <a:solidFill>
                <a:srgbClr val="F8F200"/>
              </a:solidFill>
              <a:prstDash val="solid"/>
            </a:ln>
            <a:effectLst/>
          </p:spPr>
          <p:txBody>
            <a:bodyPr rtlCol="0" anchor="ctr"/>
            <a:lstStyle/>
            <a:p>
              <a:pPr algn="ctr">
                <a:defRPr/>
              </a:pPr>
              <a:r>
                <a:rPr lang="en-US" sz="900" kern="0" dirty="0">
                  <a:solidFill>
                    <a:sysClr val="windowText" lastClr="000000"/>
                  </a:solidFill>
                  <a:latin typeface="Arial Narrow" panose="020B0606020202030204" pitchFamily="34" charset="0"/>
                </a:rPr>
                <a:t>Cut sandwich in ½?</a:t>
              </a:r>
            </a:p>
          </p:txBody>
        </p:sp>
        <p:cxnSp>
          <p:nvCxnSpPr>
            <p:cNvPr id="161" name="Straight Arrow Connector 160">
              <a:extLst>
                <a:ext uri="{FF2B5EF4-FFF2-40B4-BE49-F238E27FC236}">
                  <a16:creationId xmlns:a16="http://schemas.microsoft.com/office/drawing/2014/main" id="{C7DD48D0-4548-47DE-A27D-784E0DF33DC4}"/>
                </a:ext>
              </a:extLst>
            </p:cNvPr>
            <p:cNvCxnSpPr>
              <a:cxnSpLocks/>
              <a:stCxn id="125" idx="0"/>
              <a:endCxn id="96" idx="2"/>
            </p:cNvCxnSpPr>
            <p:nvPr/>
          </p:nvCxnSpPr>
          <p:spPr>
            <a:xfrm flipV="1">
              <a:off x="5737497" y="2853641"/>
              <a:ext cx="0" cy="151236"/>
            </a:xfrm>
            <a:prstGeom prst="straightConnector1">
              <a:avLst/>
            </a:prstGeom>
            <a:noFill/>
            <a:ln w="12700" cap="flat" cmpd="sng" algn="ctr">
              <a:solidFill>
                <a:srgbClr val="51C3F9">
                  <a:lumMod val="75000"/>
                </a:srgbClr>
              </a:solidFill>
              <a:prstDash val="solid"/>
              <a:tailEnd type="triangle"/>
            </a:ln>
            <a:effectLst/>
          </p:spPr>
        </p:cxnSp>
        <p:cxnSp>
          <p:nvCxnSpPr>
            <p:cNvPr id="162" name="Connector: Elbow 161">
              <a:extLst>
                <a:ext uri="{FF2B5EF4-FFF2-40B4-BE49-F238E27FC236}">
                  <a16:creationId xmlns:a16="http://schemas.microsoft.com/office/drawing/2014/main" id="{F878ED65-91C1-400D-9D2B-B986EEF12245}"/>
                </a:ext>
              </a:extLst>
            </p:cNvPr>
            <p:cNvCxnSpPr>
              <a:cxnSpLocks/>
              <a:stCxn id="150" idx="1"/>
              <a:endCxn id="160" idx="3"/>
            </p:cNvCxnSpPr>
            <p:nvPr/>
          </p:nvCxnSpPr>
          <p:spPr>
            <a:xfrm rot="10800000">
              <a:off x="5309918" y="4920951"/>
              <a:ext cx="1245102" cy="1"/>
            </a:xfrm>
            <a:prstGeom prst="bentConnector3">
              <a:avLst>
                <a:gd name="adj1" fmla="val 50000"/>
              </a:avLst>
            </a:prstGeom>
            <a:noFill/>
            <a:ln w="12700" cap="flat" cmpd="sng" algn="ctr">
              <a:solidFill>
                <a:srgbClr val="51C3F9">
                  <a:lumMod val="75000"/>
                </a:srgbClr>
              </a:solidFill>
              <a:prstDash val="solid"/>
              <a:tailEnd type="triangle"/>
            </a:ln>
            <a:effectLst/>
          </p:spPr>
        </p:cxnSp>
        <p:cxnSp>
          <p:nvCxnSpPr>
            <p:cNvPr id="163" name="Straight Arrow Connector 162">
              <a:extLst>
                <a:ext uri="{FF2B5EF4-FFF2-40B4-BE49-F238E27FC236}">
                  <a16:creationId xmlns:a16="http://schemas.microsoft.com/office/drawing/2014/main" id="{E2EDDD07-FF42-46D8-953D-7104FF2C9350}"/>
                </a:ext>
              </a:extLst>
            </p:cNvPr>
            <p:cNvCxnSpPr>
              <a:cxnSpLocks/>
              <a:stCxn id="143" idx="2"/>
              <a:endCxn id="150" idx="0"/>
            </p:cNvCxnSpPr>
            <p:nvPr/>
          </p:nvCxnSpPr>
          <p:spPr>
            <a:xfrm flipH="1">
              <a:off x="7105649" y="4395699"/>
              <a:ext cx="1" cy="194304"/>
            </a:xfrm>
            <a:prstGeom prst="straightConnector1">
              <a:avLst/>
            </a:prstGeom>
            <a:noFill/>
            <a:ln w="12700" cap="flat" cmpd="sng" algn="ctr">
              <a:solidFill>
                <a:srgbClr val="51C3F9">
                  <a:lumMod val="75000"/>
                </a:srgbClr>
              </a:solidFill>
              <a:prstDash val="solid"/>
              <a:tailEnd type="triangle"/>
            </a:ln>
            <a:effectLst/>
          </p:spPr>
        </p:cxnSp>
        <p:cxnSp>
          <p:nvCxnSpPr>
            <p:cNvPr id="164" name="Straight Arrow Connector 163">
              <a:extLst>
                <a:ext uri="{FF2B5EF4-FFF2-40B4-BE49-F238E27FC236}">
                  <a16:creationId xmlns:a16="http://schemas.microsoft.com/office/drawing/2014/main" id="{FE311AD7-99FC-465A-8443-C1424DAF8AB4}"/>
                </a:ext>
              </a:extLst>
            </p:cNvPr>
            <p:cNvCxnSpPr>
              <a:stCxn id="141" idx="2"/>
              <a:endCxn id="160" idx="0"/>
            </p:cNvCxnSpPr>
            <p:nvPr/>
          </p:nvCxnSpPr>
          <p:spPr>
            <a:xfrm>
              <a:off x="4590356" y="4424866"/>
              <a:ext cx="0" cy="131507"/>
            </a:xfrm>
            <a:prstGeom prst="straightConnector1">
              <a:avLst/>
            </a:prstGeom>
            <a:noFill/>
            <a:ln w="12700" cap="flat" cmpd="sng" algn="ctr">
              <a:solidFill>
                <a:srgbClr val="51C3F9">
                  <a:lumMod val="75000"/>
                </a:srgbClr>
              </a:solidFill>
              <a:prstDash val="solid"/>
              <a:tailEnd type="triangle"/>
            </a:ln>
            <a:effectLst/>
          </p:spPr>
        </p:cxnSp>
        <p:cxnSp>
          <p:nvCxnSpPr>
            <p:cNvPr id="165" name="Straight Arrow Connector 164">
              <a:extLst>
                <a:ext uri="{FF2B5EF4-FFF2-40B4-BE49-F238E27FC236}">
                  <a16:creationId xmlns:a16="http://schemas.microsoft.com/office/drawing/2014/main" id="{171CC8E0-EE81-461F-9F80-2857F1FF9C37}"/>
                </a:ext>
              </a:extLst>
            </p:cNvPr>
            <p:cNvCxnSpPr>
              <a:cxnSpLocks/>
              <a:stCxn id="160" idx="1"/>
              <a:endCxn id="151" idx="3"/>
            </p:cNvCxnSpPr>
            <p:nvPr/>
          </p:nvCxnSpPr>
          <p:spPr>
            <a:xfrm flipH="1">
              <a:off x="3653025" y="4920950"/>
              <a:ext cx="217769" cy="2142"/>
            </a:xfrm>
            <a:prstGeom prst="straightConnector1">
              <a:avLst/>
            </a:prstGeom>
            <a:noFill/>
            <a:ln w="12700" cap="flat" cmpd="sng" algn="ctr">
              <a:solidFill>
                <a:srgbClr val="51C3F9">
                  <a:lumMod val="75000"/>
                </a:srgbClr>
              </a:solidFill>
              <a:prstDash val="solid"/>
              <a:tailEnd type="triangle"/>
            </a:ln>
            <a:effectLst/>
          </p:spPr>
        </p:cxnSp>
        <p:cxnSp>
          <p:nvCxnSpPr>
            <p:cNvPr id="166" name="Straight Arrow Connector 165">
              <a:extLst>
                <a:ext uri="{FF2B5EF4-FFF2-40B4-BE49-F238E27FC236}">
                  <a16:creationId xmlns:a16="http://schemas.microsoft.com/office/drawing/2014/main" id="{CEC23682-72EC-48E1-B071-41EEB4C1875B}"/>
                </a:ext>
              </a:extLst>
            </p:cNvPr>
            <p:cNvCxnSpPr>
              <a:cxnSpLocks/>
              <a:stCxn id="151" idx="1"/>
              <a:endCxn id="153" idx="3"/>
            </p:cNvCxnSpPr>
            <p:nvPr/>
          </p:nvCxnSpPr>
          <p:spPr>
            <a:xfrm flipH="1" flipV="1">
              <a:off x="2333092" y="4920950"/>
              <a:ext cx="286532" cy="2142"/>
            </a:xfrm>
            <a:prstGeom prst="straightConnector1">
              <a:avLst/>
            </a:prstGeom>
            <a:noFill/>
            <a:ln w="12700" cap="flat" cmpd="sng" algn="ctr">
              <a:solidFill>
                <a:srgbClr val="51C3F9">
                  <a:lumMod val="75000"/>
                </a:srgbClr>
              </a:solidFill>
              <a:prstDash val="solid"/>
              <a:tailEnd type="triangle"/>
            </a:ln>
            <a:effectLst/>
          </p:spPr>
        </p:cxnSp>
        <p:cxnSp>
          <p:nvCxnSpPr>
            <p:cNvPr id="170" name="Connector: Elbow 169">
              <a:extLst>
                <a:ext uri="{FF2B5EF4-FFF2-40B4-BE49-F238E27FC236}">
                  <a16:creationId xmlns:a16="http://schemas.microsoft.com/office/drawing/2014/main" id="{49E8F009-67C7-4293-BDB9-D1C64890EBDE}"/>
                </a:ext>
              </a:extLst>
            </p:cNvPr>
            <p:cNvCxnSpPr>
              <a:stCxn id="153" idx="2"/>
              <a:endCxn id="154" idx="2"/>
            </p:cNvCxnSpPr>
            <p:nvPr/>
          </p:nvCxnSpPr>
          <p:spPr>
            <a:xfrm rot="16200000" flipH="1">
              <a:off x="2746820" y="4260881"/>
              <a:ext cx="407249" cy="2335962"/>
            </a:xfrm>
            <a:prstGeom prst="bentConnector2">
              <a:avLst/>
            </a:prstGeom>
            <a:noFill/>
            <a:ln w="12700" cap="flat" cmpd="sng" algn="ctr">
              <a:solidFill>
                <a:srgbClr val="51C3F9">
                  <a:lumMod val="75000"/>
                </a:srgbClr>
              </a:solidFill>
              <a:prstDash val="solid"/>
              <a:tailEnd type="triangle"/>
            </a:ln>
            <a:effectLst/>
          </p:spPr>
        </p:cxnSp>
        <p:cxnSp>
          <p:nvCxnSpPr>
            <p:cNvPr id="171" name="Straight Arrow Connector 170">
              <a:extLst>
                <a:ext uri="{FF2B5EF4-FFF2-40B4-BE49-F238E27FC236}">
                  <a16:creationId xmlns:a16="http://schemas.microsoft.com/office/drawing/2014/main" id="{756A2879-C775-42F5-83EB-0B296D9A2331}"/>
                </a:ext>
              </a:extLst>
            </p:cNvPr>
            <p:cNvCxnSpPr>
              <a:stCxn id="160" idx="2"/>
              <a:endCxn id="154" idx="0"/>
            </p:cNvCxnSpPr>
            <p:nvPr/>
          </p:nvCxnSpPr>
          <p:spPr>
            <a:xfrm>
              <a:off x="4590356" y="5285529"/>
              <a:ext cx="0" cy="136814"/>
            </a:xfrm>
            <a:prstGeom prst="straightConnector1">
              <a:avLst/>
            </a:prstGeom>
            <a:noFill/>
            <a:ln w="12700" cap="flat" cmpd="sng" algn="ctr">
              <a:solidFill>
                <a:srgbClr val="51C3F9">
                  <a:lumMod val="75000"/>
                </a:srgbClr>
              </a:solidFill>
              <a:prstDash val="solid"/>
              <a:tailEnd type="triangle"/>
            </a:ln>
            <a:effectLst/>
          </p:spPr>
        </p:cxnSp>
      </p:grpSp>
    </p:spTree>
    <p:extLst>
      <p:ext uri="{BB962C8B-B14F-4D97-AF65-F5344CB8AC3E}">
        <p14:creationId xmlns:p14="http://schemas.microsoft.com/office/powerpoint/2010/main" val="913414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9E7C423-E9D1-4441-853D-A8EDE28B8E7C}"/>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6" imgW="387" imgH="387" progId="TCLayout.ActiveDocument.1">
                  <p:embed/>
                </p:oleObj>
              </mc:Choice>
              <mc:Fallback>
                <p:oleObj name="think-cell Slide" r:id="rId6" imgW="387" imgH="387" progId="TCLayout.ActiveDocument.1">
                  <p:embed/>
                  <p:pic>
                    <p:nvPicPr>
                      <p:cNvPr id="3" name="Object 2" hidden="1">
                        <a:extLst>
                          <a:ext uri="{FF2B5EF4-FFF2-40B4-BE49-F238E27FC236}">
                            <a16:creationId xmlns:a16="http://schemas.microsoft.com/office/drawing/2014/main" id="{99E7C423-E9D1-4441-853D-A8EDE28B8E7C}"/>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A938123-E65A-4F42-B532-8F3DE9B3DF74}"/>
              </a:ext>
            </a:extLst>
          </p:cNvPr>
          <p:cNvSpPr/>
          <p:nvPr>
            <p:custDataLst>
              <p:tags r:id="rId3"/>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200">
              <a:lnSpc>
                <a:spcPct val="90000"/>
              </a:lnSpc>
              <a:spcBef>
                <a:spcPct val="0"/>
              </a:spcBef>
              <a:spcAft>
                <a:spcPct val="0"/>
              </a:spcAft>
            </a:pPr>
            <a:endParaRPr lang="en-US" sz="4000" dirty="0">
              <a:solidFill>
                <a:prstClr val="white"/>
              </a:solidFill>
              <a:latin typeface="Calibri" panose="020F0502020204030204" pitchFamily="34" charset="0"/>
              <a:sym typeface="Calibri" panose="020F0502020204030204" pitchFamily="34" charset="0"/>
            </a:endParaRPr>
          </a:p>
        </p:txBody>
      </p:sp>
      <p:sp>
        <p:nvSpPr>
          <p:cNvPr id="293890" name="Title 1"/>
          <p:cNvSpPr>
            <a:spLocks noGrp="1"/>
          </p:cNvSpPr>
          <p:nvPr>
            <p:ph type="title"/>
          </p:nvPr>
        </p:nvSpPr>
        <p:spPr/>
        <p:txBody>
          <a:bodyPr>
            <a:normAutofit/>
          </a:bodyPr>
          <a:lstStyle/>
          <a:p>
            <a:r>
              <a:rPr lang="en-US" altLang="en-US" sz="3800" dirty="0">
                <a:latin typeface="+mn-lt"/>
              </a:rPr>
              <a:t>Process Mapping Symbols</a:t>
            </a:r>
          </a:p>
        </p:txBody>
      </p:sp>
      <p:sp>
        <p:nvSpPr>
          <p:cNvPr id="293891" name="Slide Number Placeholder 3"/>
          <p:cNvSpPr>
            <a:spLocks noGrp="1"/>
          </p:cNvSpPr>
          <p:nvPr>
            <p:ph type="sldNum" sz="quarter" idx="11"/>
          </p:nvPr>
        </p:nvSpPr>
        <p:spPr bwMode="auto">
          <a:xfrm>
            <a:off x="8997800" y="6459786"/>
            <a:ext cx="1567331" cy="398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None/>
            </a:pPr>
            <a:fld id="{1D32136B-3223-4513-85F8-6D2E7BDF570E}" type="slidenum">
              <a:rPr lang="en-US" altLang="en-US" sz="1050">
                <a:solidFill>
                  <a:srgbClr val="FFFFFF"/>
                </a:solidFill>
                <a:latin typeface="Museo Sans Cond 700"/>
              </a:rPr>
              <a:pPr defTabSz="457200">
                <a:spcBef>
                  <a:spcPct val="0"/>
                </a:spcBef>
                <a:buNone/>
              </a:pPr>
              <a:t>22</a:t>
            </a:fld>
            <a:endParaRPr lang="en-US" altLang="en-US" sz="1050" dirty="0">
              <a:solidFill>
                <a:srgbClr val="FFFFFF"/>
              </a:solidFill>
              <a:latin typeface="Museo Sans Cond 700"/>
            </a:endParaRPr>
          </a:p>
        </p:txBody>
      </p:sp>
      <p:sp>
        <p:nvSpPr>
          <p:cNvPr id="11" name="Slide Number Placeholder 3">
            <a:extLst>
              <a:ext uri="{FF2B5EF4-FFF2-40B4-BE49-F238E27FC236}">
                <a16:creationId xmlns:a16="http://schemas.microsoft.com/office/drawing/2014/main" id="{F1C61407-F4D3-4F8F-BC2C-BE812265B305}"/>
              </a:ext>
            </a:extLst>
          </p:cNvPr>
          <p:cNvSpPr>
            <a:spLocks noGrp="1"/>
          </p:cNvSpPr>
          <p:nvPr>
            <p:ph type="sldNum" sz="quarter" idx="12"/>
          </p:nvPr>
        </p:nvSpPr>
        <p:spPr>
          <a:xfrm>
            <a:off x="7981950" y="6356352"/>
            <a:ext cx="2057400" cy="365125"/>
          </a:xfrm>
        </p:spPr>
        <p:txBody>
          <a:bodyPr>
            <a:normAutofit/>
          </a:bodyPr>
          <a:lstStyle/>
          <a:p>
            <a:pPr>
              <a:spcAft>
                <a:spcPts val="600"/>
              </a:spcAft>
            </a:pPr>
            <a:fld id="{6BF3E53F-BD01-4B23-A88C-BD39BD9F5FC7}" type="slidenum">
              <a:rPr lang="en-US" sz="1200">
                <a:solidFill>
                  <a:prstClr val="white">
                    <a:lumMod val="50000"/>
                  </a:prstClr>
                </a:solidFill>
              </a:rPr>
              <a:pPr>
                <a:spcAft>
                  <a:spcPts val="600"/>
                </a:spcAft>
              </a:pPr>
              <a:t>22</a:t>
            </a:fld>
            <a:endParaRPr lang="en-US" sz="1200" dirty="0">
              <a:solidFill>
                <a:prstClr val="white">
                  <a:lumMod val="50000"/>
                </a:prstClr>
              </a:solidFill>
            </a:endParaRPr>
          </a:p>
        </p:txBody>
      </p:sp>
      <p:sp>
        <p:nvSpPr>
          <p:cNvPr id="15" name="Content Placeholder 1">
            <a:extLst>
              <a:ext uri="{FF2B5EF4-FFF2-40B4-BE49-F238E27FC236}">
                <a16:creationId xmlns:a16="http://schemas.microsoft.com/office/drawing/2014/main" id="{6F7DBA2A-4C77-4F43-93AA-00FA233648EB}"/>
              </a:ext>
            </a:extLst>
          </p:cNvPr>
          <p:cNvSpPr txBox="1">
            <a:spLocks/>
          </p:cNvSpPr>
          <p:nvPr/>
        </p:nvSpPr>
        <p:spPr>
          <a:xfrm>
            <a:off x="2921916" y="1908971"/>
            <a:ext cx="7467600" cy="431085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544068" indent="-3429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57250" lvl="1" indent="-457200">
              <a:spcAft>
                <a:spcPts val="600"/>
              </a:spcAft>
              <a:buClr>
                <a:srgbClr val="99CB38"/>
              </a:buClr>
              <a:defRPr/>
            </a:pPr>
            <a:r>
              <a:rPr lang="en-US" b="1">
                <a:solidFill>
                  <a:sysClr val="windowText" lastClr="000000">
                    <a:lumMod val="75000"/>
                    <a:lumOff val="25000"/>
                  </a:sysClr>
                </a:solidFill>
                <a:latin typeface="Calibri" panose="020F0502020204030204"/>
              </a:rPr>
              <a:t>Start and End</a:t>
            </a:r>
            <a:r>
              <a:rPr lang="en-US">
                <a:solidFill>
                  <a:sysClr val="windowText" lastClr="000000">
                    <a:lumMod val="75000"/>
                    <a:lumOff val="25000"/>
                  </a:sysClr>
                </a:solidFill>
                <a:latin typeface="Calibri" panose="020F0502020204030204"/>
              </a:rPr>
              <a:t>:  Oval used to show inputs (materials, information or action) that starts a process and outputs (the results) at the end of a process</a:t>
            </a:r>
          </a:p>
          <a:p>
            <a:pPr marL="0" indent="0">
              <a:spcAft>
                <a:spcPts val="600"/>
              </a:spcAft>
              <a:buClr>
                <a:srgbClr val="99CB38"/>
              </a:buClr>
              <a:buNone/>
              <a:defRPr/>
            </a:pPr>
            <a:endParaRPr lang="en-US" sz="1100">
              <a:solidFill>
                <a:sysClr val="windowText" lastClr="000000">
                  <a:lumMod val="75000"/>
                  <a:lumOff val="25000"/>
                </a:sysClr>
              </a:solidFill>
              <a:latin typeface="Calibri" panose="020F0502020204030204"/>
            </a:endParaRPr>
          </a:p>
          <a:p>
            <a:pPr marL="857250" lvl="1" indent="-457200">
              <a:spcAft>
                <a:spcPts val="600"/>
              </a:spcAft>
              <a:buClr>
                <a:srgbClr val="99CB38"/>
              </a:buClr>
              <a:defRPr/>
            </a:pPr>
            <a:r>
              <a:rPr lang="en-US" b="1">
                <a:solidFill>
                  <a:sysClr val="windowText" lastClr="000000">
                    <a:lumMod val="75000"/>
                    <a:lumOff val="25000"/>
                  </a:sysClr>
                </a:solidFill>
                <a:latin typeface="Calibri" panose="020F0502020204030204"/>
              </a:rPr>
              <a:t>Activity:  </a:t>
            </a:r>
            <a:r>
              <a:rPr lang="en-US">
                <a:solidFill>
                  <a:sysClr val="windowText" lastClr="000000">
                    <a:lumMod val="75000"/>
                    <a:lumOff val="25000"/>
                  </a:sysClr>
                </a:solidFill>
                <a:latin typeface="Calibri" panose="020F0502020204030204"/>
              </a:rPr>
              <a:t>Rectangle represents one task/ activity/step in the process</a:t>
            </a:r>
          </a:p>
          <a:p>
            <a:pPr marL="457200" indent="-457200">
              <a:spcAft>
                <a:spcPts val="600"/>
              </a:spcAft>
              <a:buClr>
                <a:srgbClr val="99CB38"/>
              </a:buClr>
              <a:defRPr/>
            </a:pPr>
            <a:endParaRPr lang="en-US" sz="1100">
              <a:solidFill>
                <a:sysClr val="windowText" lastClr="000000">
                  <a:lumMod val="75000"/>
                  <a:lumOff val="25000"/>
                </a:sysClr>
              </a:solidFill>
              <a:latin typeface="Calibri" panose="020F0502020204030204"/>
            </a:endParaRPr>
          </a:p>
          <a:p>
            <a:pPr marL="857250" lvl="1" indent="-457200">
              <a:spcAft>
                <a:spcPts val="600"/>
              </a:spcAft>
              <a:buClr>
                <a:srgbClr val="99CB38"/>
              </a:buClr>
              <a:defRPr/>
            </a:pPr>
            <a:r>
              <a:rPr lang="en-US" b="1">
                <a:solidFill>
                  <a:sysClr val="windowText" lastClr="000000">
                    <a:lumMod val="75000"/>
                    <a:lumOff val="25000"/>
                  </a:sysClr>
                </a:solidFill>
                <a:latin typeface="Calibri" panose="020F0502020204030204"/>
              </a:rPr>
              <a:t>Decision:  </a:t>
            </a:r>
            <a:r>
              <a:rPr lang="en-US">
                <a:solidFill>
                  <a:sysClr val="windowText" lastClr="000000">
                    <a:lumMod val="75000"/>
                    <a:lumOff val="25000"/>
                  </a:sysClr>
                </a:solidFill>
                <a:latin typeface="Calibri" panose="020F0502020204030204"/>
              </a:rPr>
              <a:t>Diamond represents a decision point in the process</a:t>
            </a:r>
          </a:p>
          <a:p>
            <a:pPr marL="457200" indent="-457200">
              <a:spcAft>
                <a:spcPts val="600"/>
              </a:spcAft>
              <a:buClr>
                <a:srgbClr val="99CB38"/>
              </a:buClr>
              <a:defRPr/>
            </a:pPr>
            <a:endParaRPr lang="en-US" sz="1100">
              <a:solidFill>
                <a:sysClr val="windowText" lastClr="000000">
                  <a:lumMod val="75000"/>
                  <a:lumOff val="25000"/>
                </a:sysClr>
              </a:solidFill>
              <a:latin typeface="Calibri" panose="020F0502020204030204"/>
            </a:endParaRPr>
          </a:p>
          <a:p>
            <a:pPr marL="857250" lvl="1" indent="-457200">
              <a:buClr>
                <a:srgbClr val="99CB38"/>
              </a:buClr>
              <a:defRPr/>
            </a:pPr>
            <a:r>
              <a:rPr lang="en-US" b="1">
                <a:solidFill>
                  <a:sysClr val="windowText" lastClr="000000">
                    <a:lumMod val="75000"/>
                    <a:lumOff val="25000"/>
                  </a:sysClr>
                </a:solidFill>
                <a:latin typeface="Calibri" panose="020F0502020204030204"/>
              </a:rPr>
              <a:t>Break:  </a:t>
            </a:r>
            <a:r>
              <a:rPr lang="en-US">
                <a:solidFill>
                  <a:sysClr val="windowText" lastClr="000000">
                    <a:lumMod val="75000"/>
                    <a:lumOff val="25000"/>
                  </a:sysClr>
                </a:solidFill>
                <a:latin typeface="Calibri" panose="020F0502020204030204"/>
              </a:rPr>
              <a:t>A circle identifies a break in the process</a:t>
            </a:r>
            <a:endParaRPr lang="en-US" dirty="0">
              <a:solidFill>
                <a:sysClr val="windowText" lastClr="000000">
                  <a:lumMod val="75000"/>
                  <a:lumOff val="25000"/>
                </a:sysClr>
              </a:solidFill>
              <a:latin typeface="Calibri" panose="020F0502020204030204"/>
            </a:endParaRPr>
          </a:p>
        </p:txBody>
      </p:sp>
      <p:grpSp>
        <p:nvGrpSpPr>
          <p:cNvPr id="16" name="Group 15">
            <a:extLst>
              <a:ext uri="{FF2B5EF4-FFF2-40B4-BE49-F238E27FC236}">
                <a16:creationId xmlns:a16="http://schemas.microsoft.com/office/drawing/2014/main" id="{19E7DD36-CDF3-4E40-8145-D599CBFE3702}"/>
              </a:ext>
            </a:extLst>
          </p:cNvPr>
          <p:cNvGrpSpPr/>
          <p:nvPr/>
        </p:nvGrpSpPr>
        <p:grpSpPr>
          <a:xfrm>
            <a:off x="2194560" y="1908971"/>
            <a:ext cx="856762" cy="4176062"/>
            <a:chOff x="969535" y="1500421"/>
            <a:chExt cx="856762" cy="4176062"/>
          </a:xfrm>
          <a:solidFill>
            <a:schemeClr val="accent4"/>
          </a:solidFill>
        </p:grpSpPr>
        <p:sp>
          <p:nvSpPr>
            <p:cNvPr id="17" name="Rectangle 16">
              <a:extLst>
                <a:ext uri="{FF2B5EF4-FFF2-40B4-BE49-F238E27FC236}">
                  <a16:creationId xmlns:a16="http://schemas.microsoft.com/office/drawing/2014/main" id="{7641080E-5FDC-4759-8D81-92FBAC6B51F5}"/>
                </a:ext>
              </a:extLst>
            </p:cNvPr>
            <p:cNvSpPr/>
            <p:nvPr/>
          </p:nvSpPr>
          <p:spPr>
            <a:xfrm>
              <a:off x="969535" y="2912400"/>
              <a:ext cx="856762" cy="528760"/>
            </a:xfrm>
            <a:prstGeom prst="rect">
              <a:avLst/>
            </a:prstGeom>
            <a:solidFill>
              <a:schemeClr val="accent3"/>
            </a:solidFill>
            <a:l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defRPr/>
              </a:pPr>
              <a:endParaRPr lang="en-US" dirty="0">
                <a:solidFill>
                  <a:prstClr val="white"/>
                </a:solidFill>
                <a:latin typeface="Museo Sans Cond 700"/>
              </a:endParaRPr>
            </a:p>
          </p:txBody>
        </p:sp>
        <p:sp>
          <p:nvSpPr>
            <p:cNvPr id="18" name="Oval 17">
              <a:extLst>
                <a:ext uri="{FF2B5EF4-FFF2-40B4-BE49-F238E27FC236}">
                  <a16:creationId xmlns:a16="http://schemas.microsoft.com/office/drawing/2014/main" id="{894EE622-5B86-4F22-8805-3639A197E978}"/>
                </a:ext>
              </a:extLst>
            </p:cNvPr>
            <p:cNvSpPr/>
            <p:nvPr/>
          </p:nvSpPr>
          <p:spPr>
            <a:xfrm>
              <a:off x="969535" y="1500421"/>
              <a:ext cx="856762" cy="519844"/>
            </a:xfrm>
            <a:prstGeom prst="ellipse">
              <a:avLst/>
            </a:prstGeom>
            <a:solidFill>
              <a:schemeClr val="accent2"/>
            </a:solidFill>
            <a:ln>
              <a:solidFill>
                <a:schemeClr val="accent2">
                  <a:lumMod val="60000"/>
                  <a:lumOff val="4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defTabSz="457200">
                <a:defRPr/>
              </a:pPr>
              <a:endParaRPr lang="en-US" dirty="0">
                <a:solidFill>
                  <a:prstClr val="white"/>
                </a:solidFill>
                <a:latin typeface="Museo Sans Cond 700"/>
              </a:endParaRPr>
            </a:p>
          </p:txBody>
        </p:sp>
        <p:sp>
          <p:nvSpPr>
            <p:cNvPr id="19" name="Diamond 18">
              <a:extLst>
                <a:ext uri="{FF2B5EF4-FFF2-40B4-BE49-F238E27FC236}">
                  <a16:creationId xmlns:a16="http://schemas.microsoft.com/office/drawing/2014/main" id="{4D5A755C-7399-4A94-AA54-F8AA197EEB9D}"/>
                </a:ext>
              </a:extLst>
            </p:cNvPr>
            <p:cNvSpPr/>
            <p:nvPr/>
          </p:nvSpPr>
          <p:spPr>
            <a:xfrm>
              <a:off x="973077" y="3887867"/>
              <a:ext cx="853220" cy="781050"/>
            </a:xfrm>
            <a:prstGeom prst="diamond">
              <a:avLst/>
            </a:prstGeom>
            <a:solidFill>
              <a:schemeClr val="accent4"/>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457200">
                <a:defRPr/>
              </a:pPr>
              <a:endParaRPr lang="en-US" dirty="0">
                <a:solidFill>
                  <a:prstClr val="white"/>
                </a:solidFill>
                <a:latin typeface="Museo Sans Cond 700"/>
              </a:endParaRPr>
            </a:p>
          </p:txBody>
        </p:sp>
        <p:sp>
          <p:nvSpPr>
            <p:cNvPr id="20" name="Flowchart: Connector 19">
              <a:extLst>
                <a:ext uri="{FF2B5EF4-FFF2-40B4-BE49-F238E27FC236}">
                  <a16:creationId xmlns:a16="http://schemas.microsoft.com/office/drawing/2014/main" id="{F5F6D193-45DC-4ADD-BD57-1F97D86D15E6}"/>
                </a:ext>
              </a:extLst>
            </p:cNvPr>
            <p:cNvSpPr/>
            <p:nvPr/>
          </p:nvSpPr>
          <p:spPr>
            <a:xfrm>
              <a:off x="1057031" y="5038675"/>
              <a:ext cx="681770" cy="637808"/>
            </a:xfrm>
            <a:prstGeom prst="flowChartConnector">
              <a:avLst/>
            </a:prstGeom>
            <a:solidFill>
              <a:schemeClr val="accent5"/>
            </a:solidFill>
            <a:ln>
              <a:solidFill>
                <a:schemeClr val="accent5">
                  <a:lumMod val="60000"/>
                  <a:lumOff val="40000"/>
                </a:schemeClr>
              </a:solidFill>
            </a:ln>
          </p:spPr>
          <p:style>
            <a:lnRef idx="1">
              <a:schemeClr val="dk1"/>
            </a:lnRef>
            <a:fillRef idx="3">
              <a:schemeClr val="dk1"/>
            </a:fillRef>
            <a:effectRef idx="2">
              <a:schemeClr val="dk1"/>
            </a:effectRef>
            <a:fontRef idx="minor">
              <a:schemeClr val="lt1"/>
            </a:fontRef>
          </p:style>
          <p:txBody>
            <a:bodyPr anchor="ctr"/>
            <a:lstStyle/>
            <a:p>
              <a:pPr algn="ctr" defTabSz="457200">
                <a:defRPr/>
              </a:pPr>
              <a:endParaRPr lang="en-US" dirty="0">
                <a:solidFill>
                  <a:prstClr val="white"/>
                </a:solidFill>
                <a:latin typeface="Museo Sans Cond 700"/>
              </a:endParaRPr>
            </a:p>
          </p:txBody>
        </p:sp>
      </p:grpSp>
    </p:spTree>
    <p:extLst>
      <p:ext uri="{BB962C8B-B14F-4D97-AF65-F5344CB8AC3E}">
        <p14:creationId xmlns:p14="http://schemas.microsoft.com/office/powerpoint/2010/main" val="415407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8FE7-0A6E-4608-8F58-B953B06C8232}"/>
              </a:ext>
            </a:extLst>
          </p:cNvPr>
          <p:cNvSpPr>
            <a:spLocks noGrp="1"/>
          </p:cNvSpPr>
          <p:nvPr>
            <p:ph type="title"/>
          </p:nvPr>
        </p:nvSpPr>
        <p:spPr>
          <a:xfrm>
            <a:off x="7629833" y="639098"/>
            <a:ext cx="2551471" cy="3686015"/>
          </a:xfrm>
        </p:spPr>
        <p:txBody>
          <a:bodyPr vert="horz" lIns="91440" tIns="45720" rIns="91440" bIns="45720" rtlCol="0" anchor="b">
            <a:normAutofit/>
          </a:bodyPr>
          <a:lstStyle/>
          <a:p>
            <a:r>
              <a:rPr lang="en-US" sz="3600">
                <a:solidFill>
                  <a:schemeClr val="tx1">
                    <a:lumMod val="85000"/>
                    <a:lumOff val="15000"/>
                  </a:schemeClr>
                </a:solidFill>
              </a:rPr>
              <a:t>Stick Notes are a Process Flow Mapper’s Best Friend!</a:t>
            </a:r>
          </a:p>
        </p:txBody>
      </p:sp>
      <p:pic>
        <p:nvPicPr>
          <p:cNvPr id="6" name="Content Placeholder 5" descr="A picture containing vector graphics&#10;&#10;Description automatically generated">
            <a:extLst>
              <a:ext uri="{FF2B5EF4-FFF2-40B4-BE49-F238E27FC236}">
                <a16:creationId xmlns:a16="http://schemas.microsoft.com/office/drawing/2014/main" id="{40212B24-FCF2-4D79-A89E-0F10930A3A46}"/>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064502" y="640081"/>
            <a:ext cx="5054156" cy="5054156"/>
          </a:xfrm>
          <a:prstGeom prst="rect">
            <a:avLst/>
          </a:prstGeom>
        </p:spPr>
      </p:pic>
      <p:sp>
        <p:nvSpPr>
          <p:cNvPr id="4" name="Slide Number Placeholder 3">
            <a:extLst>
              <a:ext uri="{FF2B5EF4-FFF2-40B4-BE49-F238E27FC236}">
                <a16:creationId xmlns:a16="http://schemas.microsoft.com/office/drawing/2014/main" id="{865B2F52-8B68-4516-A5BC-10E423616E28}"/>
              </a:ext>
            </a:extLst>
          </p:cNvPr>
          <p:cNvSpPr>
            <a:spLocks noGrp="1"/>
          </p:cNvSpPr>
          <p:nvPr>
            <p:ph type="sldNum" sz="quarter" idx="12"/>
          </p:nvPr>
        </p:nvSpPr>
        <p:spPr>
          <a:xfrm>
            <a:off x="8949344" y="6459786"/>
            <a:ext cx="984019" cy="365125"/>
          </a:xfrm>
        </p:spPr>
        <p:txBody>
          <a:bodyPr vert="horz" lIns="91440" tIns="45720" rIns="91440" bIns="45720" rtlCol="0" anchor="ctr">
            <a:normAutofit/>
          </a:bodyPr>
          <a:lstStyle/>
          <a:p>
            <a:pPr defTabSz="914400">
              <a:spcAft>
                <a:spcPts val="600"/>
              </a:spcAft>
            </a:pPr>
            <a:fld id="{489B6808-4A4B-4489-94D9-2D9E905C7A1E}" type="slidenum">
              <a:rPr lang="en-US">
                <a:solidFill>
                  <a:prstClr val="white">
                    <a:lumMod val="50000"/>
                  </a:prstClr>
                </a:solidFill>
              </a:rPr>
              <a:pPr defTabSz="914400">
                <a:spcAft>
                  <a:spcPts val="600"/>
                </a:spcAft>
              </a:pPr>
              <a:t>23</a:t>
            </a:fld>
            <a:endParaRPr lang="en-US">
              <a:solidFill>
                <a:prstClr val="white">
                  <a:lumMod val="50000"/>
                </a:prstClr>
              </a:solidFill>
            </a:endParaRPr>
          </a:p>
        </p:txBody>
      </p:sp>
    </p:spTree>
    <p:extLst>
      <p:ext uri="{BB962C8B-B14F-4D97-AF65-F5344CB8AC3E}">
        <p14:creationId xmlns:p14="http://schemas.microsoft.com/office/powerpoint/2010/main" val="147455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C28227-FE59-4F20-BAF3-F02C4935BF96}"/>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6" imgW="387" imgH="387" progId="TCLayout.ActiveDocument.1">
                  <p:embed/>
                </p:oleObj>
              </mc:Choice>
              <mc:Fallback>
                <p:oleObj name="think-cell Slide" r:id="rId6" imgW="387" imgH="387" progId="TCLayout.ActiveDocument.1">
                  <p:embed/>
                  <p:pic>
                    <p:nvPicPr>
                      <p:cNvPr id="5" name="Object 4" hidden="1">
                        <a:extLst>
                          <a:ext uri="{FF2B5EF4-FFF2-40B4-BE49-F238E27FC236}">
                            <a16:creationId xmlns:a16="http://schemas.microsoft.com/office/drawing/2014/main" id="{6DC28227-FE59-4F20-BAF3-F02C4935BF96}"/>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EF3BB5C-8002-47C7-BCF2-90CC40477CAB}"/>
              </a:ext>
            </a:extLst>
          </p:cNvPr>
          <p:cNvSpPr/>
          <p:nvPr>
            <p:custDataLst>
              <p:tags r:id="rId3"/>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200">
              <a:lnSpc>
                <a:spcPct val="90000"/>
              </a:lnSpc>
              <a:spcBef>
                <a:spcPct val="0"/>
              </a:spcBef>
              <a:spcAft>
                <a:spcPct val="0"/>
              </a:spcAft>
            </a:pPr>
            <a:endParaRPr lang="en-US" sz="4000" dirty="0">
              <a:solidFill>
                <a:prstClr val="white"/>
              </a:solidFill>
              <a:latin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0C6BF0F3-FDC0-4573-A095-2984A380865D}"/>
              </a:ext>
            </a:extLst>
          </p:cNvPr>
          <p:cNvSpPr>
            <a:spLocks noGrp="1"/>
          </p:cNvSpPr>
          <p:nvPr>
            <p:ph type="title"/>
          </p:nvPr>
        </p:nvSpPr>
        <p:spPr/>
        <p:txBody>
          <a:bodyPr/>
          <a:lstStyle/>
          <a:p>
            <a:r>
              <a:rPr lang="en-US" dirty="0">
                <a:latin typeface="+mn-lt"/>
              </a:rPr>
              <a:t>Process Flow Map – High Level</a:t>
            </a:r>
            <a:br>
              <a:rPr lang="en-US" dirty="0">
                <a:latin typeface="+mn-lt"/>
              </a:rPr>
            </a:br>
            <a:r>
              <a:rPr lang="en-US" dirty="0">
                <a:latin typeface="+mn-lt"/>
              </a:rPr>
              <a:t>ED Admission to Hospital Bed</a:t>
            </a:r>
          </a:p>
        </p:txBody>
      </p:sp>
      <p:sp>
        <p:nvSpPr>
          <p:cNvPr id="4" name="Slide Number Placeholder 3">
            <a:extLst>
              <a:ext uri="{FF2B5EF4-FFF2-40B4-BE49-F238E27FC236}">
                <a16:creationId xmlns:a16="http://schemas.microsoft.com/office/drawing/2014/main" id="{DC3D1C48-8CD9-4218-9D88-C6D7E559B500}"/>
              </a:ext>
            </a:extLst>
          </p:cNvPr>
          <p:cNvSpPr>
            <a:spLocks noGrp="1"/>
          </p:cNvSpPr>
          <p:nvPr>
            <p:ph type="sldNum" sz="quarter" idx="12"/>
          </p:nvPr>
        </p:nvSpPr>
        <p:spPr/>
        <p:txBody>
          <a:bodyPr/>
          <a:lstStyle/>
          <a:p>
            <a:fld id="{6BF3E53F-BD01-4B23-A88C-BD39BD9F5FC7}" type="slidenum">
              <a:rPr lang="en-US" sz="1200">
                <a:solidFill>
                  <a:prstClr val="white">
                    <a:lumMod val="50000"/>
                  </a:prstClr>
                </a:solidFill>
              </a:rPr>
              <a:pPr/>
              <a:t>24</a:t>
            </a:fld>
            <a:endParaRPr lang="en-US" sz="1200" dirty="0">
              <a:solidFill>
                <a:prstClr val="white">
                  <a:lumMod val="50000"/>
                </a:prstClr>
              </a:solidFill>
            </a:endParaRPr>
          </a:p>
        </p:txBody>
      </p:sp>
      <p:sp>
        <p:nvSpPr>
          <p:cNvPr id="6" name="Oval 5">
            <a:extLst>
              <a:ext uri="{FF2B5EF4-FFF2-40B4-BE49-F238E27FC236}">
                <a16:creationId xmlns:a16="http://schemas.microsoft.com/office/drawing/2014/main" id="{82638482-C07D-470C-B874-183D77E1AF35}"/>
              </a:ext>
            </a:extLst>
          </p:cNvPr>
          <p:cNvSpPr/>
          <p:nvPr/>
        </p:nvSpPr>
        <p:spPr>
          <a:xfrm>
            <a:off x="1752598" y="2694083"/>
            <a:ext cx="1576669" cy="1164198"/>
          </a:xfrm>
          <a:prstGeom prst="ellipse">
            <a:avLst/>
          </a:prstGeom>
          <a:solidFill>
            <a:srgbClr val="75CDAB"/>
          </a:solidFill>
          <a:ln>
            <a:solidFill>
              <a:srgbClr val="45B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srgbClr val="272727"/>
                </a:solidFill>
                <a:latin typeface="Museo Sans Cond 700"/>
              </a:rPr>
              <a:t>Physician signs admission orders</a:t>
            </a:r>
          </a:p>
        </p:txBody>
      </p:sp>
      <p:sp>
        <p:nvSpPr>
          <p:cNvPr id="8" name="Rectangle 7">
            <a:extLst>
              <a:ext uri="{FF2B5EF4-FFF2-40B4-BE49-F238E27FC236}">
                <a16:creationId xmlns:a16="http://schemas.microsoft.com/office/drawing/2014/main" id="{46D283C1-EE6D-425A-BC84-F746C4B9B741}"/>
              </a:ext>
            </a:extLst>
          </p:cNvPr>
          <p:cNvSpPr/>
          <p:nvPr/>
        </p:nvSpPr>
        <p:spPr>
          <a:xfrm>
            <a:off x="3616696" y="2734425"/>
            <a:ext cx="1576669" cy="108454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srgbClr val="272727"/>
                </a:solidFill>
                <a:latin typeface="Museo Sans Cond 700"/>
              </a:rPr>
              <a:t>Bed is assigned</a:t>
            </a:r>
          </a:p>
        </p:txBody>
      </p:sp>
      <p:sp>
        <p:nvSpPr>
          <p:cNvPr id="9" name="Rectangle 8">
            <a:extLst>
              <a:ext uri="{FF2B5EF4-FFF2-40B4-BE49-F238E27FC236}">
                <a16:creationId xmlns:a16="http://schemas.microsoft.com/office/drawing/2014/main" id="{A7F305C6-20C0-4906-B04B-C0251C3082E0}"/>
              </a:ext>
            </a:extLst>
          </p:cNvPr>
          <p:cNvSpPr/>
          <p:nvPr/>
        </p:nvSpPr>
        <p:spPr>
          <a:xfrm>
            <a:off x="5405156" y="2734424"/>
            <a:ext cx="1576669" cy="108454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srgbClr val="272727"/>
                </a:solidFill>
                <a:latin typeface="Museo Sans Cond 700"/>
              </a:rPr>
              <a:t>ED RN hands-off to hospital unit RN </a:t>
            </a:r>
          </a:p>
        </p:txBody>
      </p:sp>
      <p:sp>
        <p:nvSpPr>
          <p:cNvPr id="10" name="Rectangle 9">
            <a:extLst>
              <a:ext uri="{FF2B5EF4-FFF2-40B4-BE49-F238E27FC236}">
                <a16:creationId xmlns:a16="http://schemas.microsoft.com/office/drawing/2014/main" id="{92773B65-313F-4B5C-B36E-7AE0F4E06C72}"/>
              </a:ext>
            </a:extLst>
          </p:cNvPr>
          <p:cNvSpPr/>
          <p:nvPr/>
        </p:nvSpPr>
        <p:spPr>
          <a:xfrm>
            <a:off x="7193616" y="2733398"/>
            <a:ext cx="1576669" cy="108454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srgbClr val="272727"/>
                </a:solidFill>
                <a:latin typeface="Museo Sans Cond 700"/>
              </a:rPr>
              <a:t>Patient transported from ED to hospital bed</a:t>
            </a:r>
          </a:p>
        </p:txBody>
      </p:sp>
      <p:sp>
        <p:nvSpPr>
          <p:cNvPr id="12" name="Oval 11">
            <a:extLst>
              <a:ext uri="{FF2B5EF4-FFF2-40B4-BE49-F238E27FC236}">
                <a16:creationId xmlns:a16="http://schemas.microsoft.com/office/drawing/2014/main" id="{86849819-50CC-4BC1-B34F-2465C8294A30}"/>
              </a:ext>
            </a:extLst>
          </p:cNvPr>
          <p:cNvSpPr/>
          <p:nvPr/>
        </p:nvSpPr>
        <p:spPr>
          <a:xfrm>
            <a:off x="8947617" y="2734424"/>
            <a:ext cx="1576669" cy="1084541"/>
          </a:xfrm>
          <a:prstGeom prst="ellipse">
            <a:avLst/>
          </a:prstGeom>
          <a:solidFill>
            <a:srgbClr val="75CDAB"/>
          </a:solidFill>
          <a:ln>
            <a:solidFill>
              <a:srgbClr val="45B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dirty="0">
                <a:solidFill>
                  <a:srgbClr val="272727"/>
                </a:solidFill>
                <a:latin typeface="Museo Sans Cond 700"/>
              </a:rPr>
              <a:t>Patient in hospital bed</a:t>
            </a:r>
          </a:p>
        </p:txBody>
      </p:sp>
      <p:cxnSp>
        <p:nvCxnSpPr>
          <p:cNvPr id="15" name="Straight Arrow Connector 14">
            <a:extLst>
              <a:ext uri="{FF2B5EF4-FFF2-40B4-BE49-F238E27FC236}">
                <a16:creationId xmlns:a16="http://schemas.microsoft.com/office/drawing/2014/main" id="{0BF02514-DBCD-4AF3-9AB0-982D7B18E6F5}"/>
              </a:ext>
            </a:extLst>
          </p:cNvPr>
          <p:cNvCxnSpPr>
            <a:stCxn id="6" idx="6"/>
            <a:endCxn id="8" idx="1"/>
          </p:cNvCxnSpPr>
          <p:nvPr/>
        </p:nvCxnSpPr>
        <p:spPr>
          <a:xfrm>
            <a:off x="3329267" y="3276183"/>
            <a:ext cx="287429" cy="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947AD9-86FC-40C6-A178-157C237ED96D}"/>
              </a:ext>
            </a:extLst>
          </p:cNvPr>
          <p:cNvCxnSpPr>
            <a:stCxn id="8" idx="3"/>
            <a:endCxn id="9" idx="1"/>
          </p:cNvCxnSpPr>
          <p:nvPr/>
        </p:nvCxnSpPr>
        <p:spPr>
          <a:xfrm flipV="1">
            <a:off x="5193365" y="3276695"/>
            <a:ext cx="21179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E099ECC-EB8B-4249-B963-EFC58F9065C1}"/>
              </a:ext>
            </a:extLst>
          </p:cNvPr>
          <p:cNvCxnSpPr>
            <a:stCxn id="9" idx="3"/>
            <a:endCxn id="10" idx="1"/>
          </p:cNvCxnSpPr>
          <p:nvPr/>
        </p:nvCxnSpPr>
        <p:spPr>
          <a:xfrm flipV="1">
            <a:off x="6981825" y="3275668"/>
            <a:ext cx="211791" cy="1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71B66FA-446A-445E-B8A3-035A81734066}"/>
              </a:ext>
            </a:extLst>
          </p:cNvPr>
          <p:cNvCxnSpPr>
            <a:cxnSpLocks/>
            <a:stCxn id="10" idx="3"/>
            <a:endCxn id="12" idx="2"/>
          </p:cNvCxnSpPr>
          <p:nvPr/>
        </p:nvCxnSpPr>
        <p:spPr>
          <a:xfrm>
            <a:off x="8770284" y="3275668"/>
            <a:ext cx="177332" cy="1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803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0C59D10-944B-4ECB-B7D2-3F0373950233}"/>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6" imgW="387" imgH="387" progId="TCLayout.ActiveDocument.1">
                  <p:embed/>
                </p:oleObj>
              </mc:Choice>
              <mc:Fallback>
                <p:oleObj name="think-cell Slide" r:id="rId6" imgW="387" imgH="387" progId="TCLayout.ActiveDocument.1">
                  <p:embed/>
                  <p:pic>
                    <p:nvPicPr>
                      <p:cNvPr id="5" name="Object 4" hidden="1">
                        <a:extLst>
                          <a:ext uri="{FF2B5EF4-FFF2-40B4-BE49-F238E27FC236}">
                            <a16:creationId xmlns:a16="http://schemas.microsoft.com/office/drawing/2014/main" id="{80C59D10-944B-4ECB-B7D2-3F0373950233}"/>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2BF7F24-7E8D-4A89-85EA-EEE650ECA295}"/>
              </a:ext>
            </a:extLst>
          </p:cNvPr>
          <p:cNvSpPr/>
          <p:nvPr>
            <p:custDataLst>
              <p:tags r:id="rId3"/>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200">
              <a:lnSpc>
                <a:spcPct val="90000"/>
              </a:lnSpc>
              <a:spcBef>
                <a:spcPct val="0"/>
              </a:spcBef>
              <a:spcAft>
                <a:spcPct val="0"/>
              </a:spcAft>
            </a:pPr>
            <a:endParaRPr lang="en-US" sz="4000" dirty="0">
              <a:solidFill>
                <a:prstClr val="white"/>
              </a:solidFill>
              <a:latin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3E5786D0-4A85-4EF7-92EA-0F59058EEE55}"/>
              </a:ext>
            </a:extLst>
          </p:cNvPr>
          <p:cNvSpPr>
            <a:spLocks noGrp="1"/>
          </p:cNvSpPr>
          <p:nvPr>
            <p:ph type="title"/>
          </p:nvPr>
        </p:nvSpPr>
        <p:spPr/>
        <p:txBody>
          <a:bodyPr/>
          <a:lstStyle/>
          <a:p>
            <a:r>
              <a:rPr lang="en-US" dirty="0">
                <a:latin typeface="+mn-lt"/>
              </a:rPr>
              <a:t>Process Flow Map – Detailed</a:t>
            </a:r>
            <a:br>
              <a:rPr lang="en-US" dirty="0">
                <a:latin typeface="+mn-lt"/>
              </a:rPr>
            </a:br>
            <a:r>
              <a:rPr lang="en-US" dirty="0">
                <a:latin typeface="+mn-lt"/>
              </a:rPr>
              <a:t>ED Admission to Hospital Bed</a:t>
            </a:r>
          </a:p>
        </p:txBody>
      </p:sp>
      <p:sp>
        <p:nvSpPr>
          <p:cNvPr id="6" name="Slide Number Placeholder 3">
            <a:extLst>
              <a:ext uri="{FF2B5EF4-FFF2-40B4-BE49-F238E27FC236}">
                <a16:creationId xmlns:a16="http://schemas.microsoft.com/office/drawing/2014/main" id="{A0DF481E-F992-41B9-80C8-D97D46BD2B91}"/>
              </a:ext>
            </a:extLst>
          </p:cNvPr>
          <p:cNvSpPr>
            <a:spLocks noGrp="1"/>
          </p:cNvSpPr>
          <p:nvPr>
            <p:ph type="sldNum" sz="quarter" idx="12"/>
          </p:nvPr>
        </p:nvSpPr>
        <p:spPr>
          <a:xfrm>
            <a:off x="7981950" y="6356352"/>
            <a:ext cx="2057400" cy="365125"/>
          </a:xfrm>
        </p:spPr>
        <p:txBody>
          <a:bodyPr>
            <a:normAutofit/>
          </a:bodyPr>
          <a:lstStyle/>
          <a:p>
            <a:pPr>
              <a:spcAft>
                <a:spcPts val="600"/>
              </a:spcAft>
            </a:pPr>
            <a:fld id="{6BF3E53F-BD01-4B23-A88C-BD39BD9F5FC7}" type="slidenum">
              <a:rPr lang="en-US" sz="1200">
                <a:solidFill>
                  <a:prstClr val="white">
                    <a:lumMod val="50000"/>
                  </a:prstClr>
                </a:solidFill>
              </a:rPr>
              <a:pPr>
                <a:spcAft>
                  <a:spcPts val="600"/>
                </a:spcAft>
              </a:pPr>
              <a:t>25</a:t>
            </a:fld>
            <a:endParaRPr lang="en-US" sz="1200" dirty="0">
              <a:solidFill>
                <a:prstClr val="white">
                  <a:lumMod val="50000"/>
                </a:prstClr>
              </a:solidFill>
            </a:endParaRPr>
          </a:p>
        </p:txBody>
      </p:sp>
      <p:pic>
        <p:nvPicPr>
          <p:cNvPr id="8" name="Picture 7">
            <a:extLst>
              <a:ext uri="{FF2B5EF4-FFF2-40B4-BE49-F238E27FC236}">
                <a16:creationId xmlns:a16="http://schemas.microsoft.com/office/drawing/2014/main" id="{BEE0A915-AFC7-43E5-A4C6-CAAC69F3C681}"/>
              </a:ext>
            </a:extLst>
          </p:cNvPr>
          <p:cNvPicPr>
            <a:picLocks noChangeAspect="1"/>
          </p:cNvPicPr>
          <p:nvPr/>
        </p:nvPicPr>
        <p:blipFill>
          <a:blip r:embed="rId8"/>
          <a:stretch>
            <a:fillRect/>
          </a:stretch>
        </p:blipFill>
        <p:spPr>
          <a:xfrm>
            <a:off x="1828430" y="2034757"/>
            <a:ext cx="8535140" cy="3798137"/>
          </a:xfrm>
          <a:prstGeom prst="rect">
            <a:avLst/>
          </a:prstGeom>
        </p:spPr>
      </p:pic>
    </p:spTree>
    <p:extLst>
      <p:ext uri="{BB962C8B-B14F-4D97-AF65-F5344CB8AC3E}">
        <p14:creationId xmlns:p14="http://schemas.microsoft.com/office/powerpoint/2010/main" val="114462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D0FD8-E0B7-48D5-A2C6-64B330951947}"/>
              </a:ext>
            </a:extLst>
          </p:cNvPr>
          <p:cNvSpPr>
            <a:spLocks noGrp="1"/>
          </p:cNvSpPr>
          <p:nvPr>
            <p:ph type="title"/>
          </p:nvPr>
        </p:nvSpPr>
        <p:spPr>
          <a:xfrm>
            <a:off x="2346960" y="286604"/>
            <a:ext cx="7543800" cy="1450757"/>
          </a:xfrm>
        </p:spPr>
        <p:txBody>
          <a:bodyPr>
            <a:normAutofit/>
          </a:bodyPr>
          <a:lstStyle/>
          <a:p>
            <a:r>
              <a:rPr lang="en-US" dirty="0"/>
              <a:t>Think About Your Upcoming Site Visit</a:t>
            </a:r>
          </a:p>
        </p:txBody>
      </p:sp>
      <p:sp>
        <p:nvSpPr>
          <p:cNvPr id="3" name="Content Placeholder 2">
            <a:extLst>
              <a:ext uri="{FF2B5EF4-FFF2-40B4-BE49-F238E27FC236}">
                <a16:creationId xmlns:a16="http://schemas.microsoft.com/office/drawing/2014/main" id="{F06A3FFA-AEF8-4BD2-8B29-D4F85EF45762}"/>
              </a:ext>
            </a:extLst>
          </p:cNvPr>
          <p:cNvSpPr>
            <a:spLocks noGrp="1"/>
          </p:cNvSpPr>
          <p:nvPr>
            <p:ph idx="1"/>
          </p:nvPr>
        </p:nvSpPr>
        <p:spPr>
          <a:xfrm>
            <a:off x="2346959" y="1845734"/>
            <a:ext cx="4841240" cy="4023360"/>
          </a:xfrm>
        </p:spPr>
        <p:txBody>
          <a:bodyPr>
            <a:normAutofit fontScale="92500" lnSpcReduction="10000"/>
          </a:bodyPr>
          <a:lstStyle/>
          <a:p>
            <a:pPr>
              <a:buFont typeface="Arial" panose="020B0604020202020204" pitchFamily="34" charset="0"/>
              <a:buChar char="•"/>
            </a:pPr>
            <a:r>
              <a:rPr lang="en-US" sz="2800" dirty="0"/>
              <a:t> What process/systems would you like to observe?</a:t>
            </a:r>
          </a:p>
          <a:p>
            <a:pPr marL="654617" lvl="1" indent="-342900">
              <a:buFont typeface="Arial" panose="020B0604020202020204" pitchFamily="34" charset="0"/>
              <a:buChar char="•"/>
            </a:pPr>
            <a:r>
              <a:rPr lang="en-US" sz="2400" dirty="0"/>
              <a:t>What are you “wondering” about?</a:t>
            </a:r>
          </a:p>
          <a:p>
            <a:pPr marL="654617" lvl="1" indent="-342900">
              <a:buFont typeface="Arial" panose="020B0604020202020204" pitchFamily="34" charset="0"/>
              <a:buChar char="•"/>
            </a:pPr>
            <a:r>
              <a:rPr lang="en-US" sz="2400" dirty="0"/>
              <a:t>What is your “gut” feeling about where the problems in your system lie? </a:t>
            </a:r>
          </a:p>
          <a:p>
            <a:pPr marL="654617" lvl="1" indent="-342900">
              <a:buFont typeface="Arial" panose="020B0604020202020204" pitchFamily="34" charset="0"/>
              <a:buChar char="•"/>
            </a:pPr>
            <a:r>
              <a:rPr lang="en-US" sz="2400" dirty="0"/>
              <a:t>What parts of the process do you “think” can be improved?</a:t>
            </a:r>
          </a:p>
          <a:p>
            <a:pPr marL="794885" lvl="2" indent="-171450">
              <a:buFont typeface="Arial" panose="020B0604020202020204" pitchFamily="34" charset="0"/>
              <a:buChar char="•"/>
            </a:pPr>
            <a:r>
              <a:rPr lang="en-US" sz="2000" dirty="0">
                <a:solidFill>
                  <a:schemeClr val="bg1">
                    <a:lumMod val="50000"/>
                  </a:schemeClr>
                </a:solidFill>
              </a:rPr>
              <a:t>Make some predictions about what you think you will see</a:t>
            </a:r>
          </a:p>
        </p:txBody>
      </p:sp>
      <p:pic>
        <p:nvPicPr>
          <p:cNvPr id="5" name="Picture 4">
            <a:extLst>
              <a:ext uri="{FF2B5EF4-FFF2-40B4-BE49-F238E27FC236}">
                <a16:creationId xmlns:a16="http://schemas.microsoft.com/office/drawing/2014/main" id="{F7F5AE04-0A24-4DCD-998C-141FE988CA08}"/>
              </a:ext>
            </a:extLst>
          </p:cNvPr>
          <p:cNvPicPr>
            <a:picLocks noChangeAspect="1"/>
          </p:cNvPicPr>
          <p:nvPr/>
        </p:nvPicPr>
        <p:blipFill>
          <a:blip r:embed="rId3"/>
          <a:stretch>
            <a:fillRect/>
          </a:stretch>
        </p:blipFill>
        <p:spPr>
          <a:xfrm>
            <a:off x="7539427" y="2476158"/>
            <a:ext cx="2351332" cy="2351332"/>
          </a:xfrm>
          <a:prstGeom prst="rect">
            <a:avLst/>
          </a:prstGeom>
        </p:spPr>
      </p:pic>
      <p:sp>
        <p:nvSpPr>
          <p:cNvPr id="4" name="Slide Number Placeholder 3">
            <a:extLst>
              <a:ext uri="{FF2B5EF4-FFF2-40B4-BE49-F238E27FC236}">
                <a16:creationId xmlns:a16="http://schemas.microsoft.com/office/drawing/2014/main" id="{6885A9E6-D3C0-460E-8F49-BBDCC32BD5CB}"/>
              </a:ext>
            </a:extLst>
          </p:cNvPr>
          <p:cNvSpPr>
            <a:spLocks noGrp="1"/>
          </p:cNvSpPr>
          <p:nvPr>
            <p:ph type="sldNum" sz="quarter" idx="12"/>
          </p:nvPr>
        </p:nvSpPr>
        <p:spPr>
          <a:xfrm>
            <a:off x="8949344" y="6459786"/>
            <a:ext cx="984019" cy="365125"/>
          </a:xfrm>
        </p:spPr>
        <p:txBody>
          <a:bodyPr>
            <a:normAutofit/>
          </a:bodyPr>
          <a:lstStyle/>
          <a:p>
            <a:pPr>
              <a:spcAft>
                <a:spcPts val="600"/>
              </a:spcAft>
            </a:pPr>
            <a:fld id="{489B6808-4A4B-4489-94D9-2D9E905C7A1E}" type="slidenum">
              <a:rPr lang="en-US">
                <a:solidFill>
                  <a:prstClr val="white">
                    <a:lumMod val="50000"/>
                  </a:prstClr>
                </a:solidFill>
              </a:rPr>
              <a:pPr>
                <a:spcAft>
                  <a:spcPts val="600"/>
                </a:spcAft>
              </a:pPr>
              <a:t>26</a:t>
            </a:fld>
            <a:endParaRPr lang="en-US">
              <a:solidFill>
                <a:prstClr val="white">
                  <a:lumMod val="50000"/>
                </a:prstClr>
              </a:solidFill>
            </a:endParaRPr>
          </a:p>
        </p:txBody>
      </p:sp>
    </p:spTree>
    <p:extLst>
      <p:ext uri="{BB962C8B-B14F-4D97-AF65-F5344CB8AC3E}">
        <p14:creationId xmlns:p14="http://schemas.microsoft.com/office/powerpoint/2010/main" val="1883319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74E2-4DF9-47EA-9432-999F6F919F0F}"/>
              </a:ext>
            </a:extLst>
          </p:cNvPr>
          <p:cNvSpPr>
            <a:spLocks noGrp="1"/>
          </p:cNvSpPr>
          <p:nvPr>
            <p:ph type="title"/>
          </p:nvPr>
        </p:nvSpPr>
        <p:spPr>
          <a:xfrm>
            <a:off x="2346960" y="286604"/>
            <a:ext cx="7543800" cy="1450757"/>
          </a:xfrm>
        </p:spPr>
        <p:txBody>
          <a:bodyPr>
            <a:normAutofit/>
          </a:bodyPr>
          <a:lstStyle/>
          <a:p>
            <a:r>
              <a:rPr lang="en-US" dirty="0"/>
              <a:t>Develop a “Current State” Process Flow Map </a:t>
            </a:r>
          </a:p>
        </p:txBody>
      </p:sp>
      <p:pic>
        <p:nvPicPr>
          <p:cNvPr id="6" name="Picture 5" descr="A picture containing text, vector graphics&#10;&#10;Description automatically generated">
            <a:extLst>
              <a:ext uri="{FF2B5EF4-FFF2-40B4-BE49-F238E27FC236}">
                <a16:creationId xmlns:a16="http://schemas.microsoft.com/office/drawing/2014/main" id="{1B8DB811-FCB2-42D1-9951-B2805E4BA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1325" y="2491201"/>
            <a:ext cx="2321247" cy="2321247"/>
          </a:xfrm>
          <a:prstGeom prst="rect">
            <a:avLst/>
          </a:prstGeom>
        </p:spPr>
      </p:pic>
      <p:sp>
        <p:nvSpPr>
          <p:cNvPr id="3" name="Content Placeholder 2">
            <a:extLst>
              <a:ext uri="{FF2B5EF4-FFF2-40B4-BE49-F238E27FC236}">
                <a16:creationId xmlns:a16="http://schemas.microsoft.com/office/drawing/2014/main" id="{AB703BDD-2906-49BF-81D1-07A4717F0305}"/>
              </a:ext>
            </a:extLst>
          </p:cNvPr>
          <p:cNvSpPr>
            <a:spLocks noGrp="1"/>
          </p:cNvSpPr>
          <p:nvPr>
            <p:ph idx="1"/>
          </p:nvPr>
        </p:nvSpPr>
        <p:spPr>
          <a:xfrm>
            <a:off x="5003800" y="1845734"/>
            <a:ext cx="4886961" cy="4023360"/>
          </a:xfrm>
        </p:spPr>
        <p:txBody>
          <a:bodyPr>
            <a:normAutofit/>
          </a:bodyPr>
          <a:lstStyle/>
          <a:p>
            <a:pPr marL="544068" lvl="1" indent="-342900">
              <a:buFont typeface="Arial" panose="020B0604020202020204" pitchFamily="34" charset="0"/>
              <a:buChar char="•"/>
            </a:pPr>
            <a:r>
              <a:rPr lang="en-US" sz="2400" dirty="0"/>
              <a:t>Develop a Process Flow Map</a:t>
            </a:r>
          </a:p>
          <a:p>
            <a:pPr marL="654617" lvl="1" indent="-342900">
              <a:buFont typeface="Arial" panose="020B0604020202020204" pitchFamily="34" charset="0"/>
              <a:buChar char="•"/>
            </a:pPr>
            <a:r>
              <a:rPr lang="en-US" dirty="0"/>
              <a:t>Select a process that you would like to observe during your site visit</a:t>
            </a:r>
          </a:p>
          <a:p>
            <a:pPr marL="654617" lvl="1" indent="-342900">
              <a:buFont typeface="Arial" panose="020B0604020202020204" pitchFamily="34" charset="0"/>
              <a:buChar char="•"/>
            </a:pPr>
            <a:r>
              <a:rPr lang="en-US" dirty="0"/>
              <a:t>Identify the high-level steps first </a:t>
            </a:r>
          </a:p>
          <a:p>
            <a:pPr marL="654617" lvl="1" indent="-342900">
              <a:buFont typeface="Arial" panose="020B0604020202020204" pitchFamily="34" charset="0"/>
              <a:buChar char="•"/>
            </a:pPr>
            <a:r>
              <a:rPr lang="en-US" dirty="0"/>
              <a:t>Develop detailed steps/decision points</a:t>
            </a:r>
          </a:p>
          <a:p>
            <a:pPr marL="794885" lvl="2" indent="-171450">
              <a:buFont typeface="Arial" panose="020B0604020202020204" pitchFamily="34" charset="0"/>
              <a:buChar char="•"/>
            </a:pPr>
            <a:r>
              <a:rPr lang="en-US" sz="1800" dirty="0"/>
              <a:t>Use post-its and blank chart pad on the wall</a:t>
            </a:r>
          </a:p>
          <a:p>
            <a:pPr marL="794885" lvl="2" indent="-171450">
              <a:buFont typeface="Arial" panose="020B0604020202020204" pitchFamily="34" charset="0"/>
              <a:buChar char="•"/>
            </a:pPr>
            <a:r>
              <a:rPr lang="en-US" sz="1800" dirty="0"/>
              <a:t>If you don’t REALLY know because experts are not at the table, use your best guess</a:t>
            </a:r>
          </a:p>
          <a:p>
            <a:pPr marL="384048" lvl="2"/>
            <a:endParaRPr lang="en-US" dirty="0"/>
          </a:p>
        </p:txBody>
      </p:sp>
      <p:sp>
        <p:nvSpPr>
          <p:cNvPr id="4" name="Slide Number Placeholder 3">
            <a:extLst>
              <a:ext uri="{FF2B5EF4-FFF2-40B4-BE49-F238E27FC236}">
                <a16:creationId xmlns:a16="http://schemas.microsoft.com/office/drawing/2014/main" id="{E1664552-3DE5-49ED-AC46-79DF97B6982D}"/>
              </a:ext>
            </a:extLst>
          </p:cNvPr>
          <p:cNvSpPr>
            <a:spLocks noGrp="1"/>
          </p:cNvSpPr>
          <p:nvPr>
            <p:ph type="sldNum" sz="quarter" idx="12"/>
          </p:nvPr>
        </p:nvSpPr>
        <p:spPr>
          <a:xfrm>
            <a:off x="8949344" y="6459786"/>
            <a:ext cx="984019" cy="365125"/>
          </a:xfrm>
        </p:spPr>
        <p:txBody>
          <a:bodyPr>
            <a:normAutofit/>
          </a:bodyPr>
          <a:lstStyle/>
          <a:p>
            <a:pPr>
              <a:spcAft>
                <a:spcPts val="600"/>
              </a:spcAft>
            </a:pPr>
            <a:fld id="{489B6808-4A4B-4489-94D9-2D9E905C7A1E}" type="slidenum">
              <a:rPr lang="en-US">
                <a:solidFill>
                  <a:prstClr val="white">
                    <a:lumMod val="50000"/>
                  </a:prstClr>
                </a:solidFill>
              </a:rPr>
              <a:pPr>
                <a:spcAft>
                  <a:spcPts val="600"/>
                </a:spcAft>
              </a:pPr>
              <a:t>27</a:t>
            </a:fld>
            <a:endParaRPr lang="en-US">
              <a:solidFill>
                <a:prstClr val="white">
                  <a:lumMod val="50000"/>
                </a:prstClr>
              </a:solidFill>
            </a:endParaRPr>
          </a:p>
        </p:txBody>
      </p:sp>
    </p:spTree>
    <p:extLst>
      <p:ext uri="{BB962C8B-B14F-4D97-AF65-F5344CB8AC3E}">
        <p14:creationId xmlns:p14="http://schemas.microsoft.com/office/powerpoint/2010/main" val="1594013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C8C7-F645-4679-B24E-7413585A745F}"/>
              </a:ext>
            </a:extLst>
          </p:cNvPr>
          <p:cNvSpPr>
            <a:spLocks noGrp="1"/>
          </p:cNvSpPr>
          <p:nvPr>
            <p:ph type="title"/>
          </p:nvPr>
        </p:nvSpPr>
        <p:spPr>
          <a:xfrm>
            <a:off x="2346960" y="286605"/>
            <a:ext cx="7543800" cy="1450757"/>
          </a:xfrm>
        </p:spPr>
        <p:txBody>
          <a:bodyPr/>
          <a:lstStyle/>
          <a:p>
            <a:r>
              <a:rPr lang="en-US" dirty="0"/>
              <a:t>Next Steps</a:t>
            </a:r>
          </a:p>
        </p:txBody>
      </p:sp>
      <p:sp>
        <p:nvSpPr>
          <p:cNvPr id="3" name="Content Placeholder 2">
            <a:extLst>
              <a:ext uri="{FF2B5EF4-FFF2-40B4-BE49-F238E27FC236}">
                <a16:creationId xmlns:a16="http://schemas.microsoft.com/office/drawing/2014/main" id="{7C97CAB9-D8B1-4DB4-A2A2-1857C5CA7046}"/>
              </a:ext>
            </a:extLst>
          </p:cNvPr>
          <p:cNvSpPr>
            <a:spLocks noGrp="1"/>
          </p:cNvSpPr>
          <p:nvPr>
            <p:ph idx="1"/>
          </p:nvPr>
        </p:nvSpPr>
        <p:spPr>
          <a:xfrm>
            <a:off x="2152807" y="1431362"/>
            <a:ext cx="7780556" cy="4788685"/>
          </a:xfrm>
        </p:spPr>
        <p:txBody>
          <a:bodyPr>
            <a:normAutofit fontScale="85000" lnSpcReduction="10000"/>
          </a:bodyPr>
          <a:lstStyle/>
          <a:p>
            <a:pPr marL="457200" indent="-457200">
              <a:buFont typeface="Arial" panose="020B0604020202020204" pitchFamily="34" charset="0"/>
              <a:buChar char="•"/>
            </a:pPr>
            <a:r>
              <a:rPr lang="en-US" sz="3000" dirty="0"/>
              <a:t>If possible, gather the experts and repeat this activity</a:t>
            </a:r>
          </a:p>
          <a:p>
            <a:pPr marL="966335" lvl="2" indent="-342900">
              <a:buFont typeface="Arial" panose="020B0604020202020204" pitchFamily="34" charset="0"/>
              <a:buChar char="•"/>
            </a:pPr>
            <a:r>
              <a:rPr lang="en-US" sz="2400" dirty="0"/>
              <a:t>How did the experts’ version of “current state” differ from your own?</a:t>
            </a:r>
          </a:p>
          <a:p>
            <a:pPr marL="457200" indent="-457200">
              <a:buFont typeface="Arial" panose="020B0604020202020204" pitchFamily="34" charset="0"/>
              <a:buChar char="•"/>
            </a:pPr>
            <a:r>
              <a:rPr lang="en-US" sz="3000" dirty="0"/>
              <a:t>Use the “current state” process flow map to identify:</a:t>
            </a:r>
          </a:p>
          <a:p>
            <a:pPr marL="966335" lvl="2" indent="-342900">
              <a:buFont typeface="Arial" panose="020B0604020202020204" pitchFamily="34" charset="0"/>
              <a:buChar char="•"/>
            </a:pPr>
            <a:r>
              <a:rPr lang="en-US" sz="2400" dirty="0"/>
              <a:t>Differences in what you </a:t>
            </a:r>
            <a:r>
              <a:rPr lang="en-US" sz="2400" b="1" i="1" dirty="0"/>
              <a:t>THOUGHT </a:t>
            </a:r>
            <a:r>
              <a:rPr lang="en-US" sz="2400" dirty="0"/>
              <a:t>current state was and what </a:t>
            </a:r>
            <a:r>
              <a:rPr lang="en-US" sz="2400" b="1" i="1" dirty="0"/>
              <a:t>REALLY</a:t>
            </a:r>
            <a:r>
              <a:rPr lang="en-US" sz="2400" dirty="0"/>
              <a:t> is</a:t>
            </a:r>
          </a:p>
          <a:p>
            <a:pPr marL="966335" lvl="2" indent="-342900">
              <a:buFont typeface="Arial" panose="020B0604020202020204" pitchFamily="34" charset="0"/>
              <a:buChar char="•"/>
            </a:pPr>
            <a:r>
              <a:rPr lang="en-US" sz="2400" dirty="0"/>
              <a:t>Who the system benefits (is the patient at the center of this process?)</a:t>
            </a:r>
          </a:p>
          <a:p>
            <a:pPr marL="966335" lvl="2" indent="-342900">
              <a:buFont typeface="Arial" panose="020B0604020202020204" pitchFamily="34" charset="0"/>
              <a:buChar char="•"/>
            </a:pPr>
            <a:r>
              <a:rPr lang="en-US" sz="2400" dirty="0"/>
              <a:t>Critical steps (what </a:t>
            </a:r>
            <a:r>
              <a:rPr lang="en-US" sz="2400" b="1" i="1" dirty="0"/>
              <a:t>must</a:t>
            </a:r>
            <a:r>
              <a:rPr lang="en-US" sz="2400" dirty="0"/>
              <a:t> occur to get the desired outcome)</a:t>
            </a:r>
          </a:p>
          <a:p>
            <a:pPr marL="966335" lvl="2" indent="-342900">
              <a:buFont typeface="Arial" panose="020B0604020202020204" pitchFamily="34" charset="0"/>
              <a:buChar char="•"/>
            </a:pPr>
            <a:r>
              <a:rPr lang="en-US" sz="2400" dirty="0"/>
              <a:t>Differences in sequencing and/or style, e.g., how does the process vary when someone different performs the activity/task  (how does it impact the desired outcome?)</a:t>
            </a:r>
          </a:p>
          <a:p>
            <a:pPr marL="966335" lvl="2" indent="-342900">
              <a:buFont typeface="Arial" panose="020B0604020202020204" pitchFamily="34" charset="0"/>
              <a:buChar char="•"/>
            </a:pPr>
            <a:r>
              <a:rPr lang="en-US" sz="2400" dirty="0"/>
              <a:t>Bottlenecks (sometimes found at points of decision), waste, redundancies, and work-arounds</a:t>
            </a:r>
          </a:p>
        </p:txBody>
      </p:sp>
      <p:sp>
        <p:nvSpPr>
          <p:cNvPr id="4" name="Slide Number Placeholder 3">
            <a:extLst>
              <a:ext uri="{FF2B5EF4-FFF2-40B4-BE49-F238E27FC236}">
                <a16:creationId xmlns:a16="http://schemas.microsoft.com/office/drawing/2014/main" id="{55BEF602-5B3B-4E65-9FB4-4C100C347FCF}"/>
              </a:ext>
            </a:extLst>
          </p:cNvPr>
          <p:cNvSpPr>
            <a:spLocks noGrp="1"/>
          </p:cNvSpPr>
          <p:nvPr>
            <p:ph type="sldNum" sz="quarter" idx="12"/>
          </p:nvPr>
        </p:nvSpPr>
        <p:spPr>
          <a:xfrm>
            <a:off x="8949345" y="6459787"/>
            <a:ext cx="984019" cy="365125"/>
          </a:xfrm>
        </p:spPr>
        <p:txBody>
          <a:bodyPr/>
          <a:lstStyle/>
          <a:p>
            <a:fld id="{489B6808-4A4B-4489-94D9-2D9E905C7A1E}" type="slidenum">
              <a:rPr lang="en-US">
                <a:solidFill>
                  <a:prstClr val="white">
                    <a:lumMod val="50000"/>
                  </a:prstClr>
                </a:solidFill>
              </a:rPr>
              <a:pPr/>
              <a:t>28</a:t>
            </a:fld>
            <a:endParaRPr lang="en-US">
              <a:solidFill>
                <a:prstClr val="white">
                  <a:lumMod val="50000"/>
                </a:prstClr>
              </a:solidFill>
            </a:endParaRPr>
          </a:p>
        </p:txBody>
      </p:sp>
    </p:spTree>
    <p:extLst>
      <p:ext uri="{BB962C8B-B14F-4D97-AF65-F5344CB8AC3E}">
        <p14:creationId xmlns:p14="http://schemas.microsoft.com/office/powerpoint/2010/main" val="1966233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F7E35F-5E0C-46D1-87A6-838558274E97}"/>
              </a:ext>
            </a:extLst>
          </p:cNvPr>
          <p:cNvSpPr>
            <a:spLocks noGrp="1"/>
          </p:cNvSpPr>
          <p:nvPr>
            <p:ph type="sldNum" sz="quarter" idx="12"/>
          </p:nvPr>
        </p:nvSpPr>
        <p:spPr/>
        <p:txBody>
          <a:bodyPr/>
          <a:lstStyle/>
          <a:p>
            <a:fld id="{489B6808-4A4B-4489-94D9-2D9E905C7A1E}" type="slidenum">
              <a:rPr lang="en-US">
                <a:solidFill>
                  <a:prstClr val="white">
                    <a:lumMod val="50000"/>
                  </a:prstClr>
                </a:solidFill>
              </a:rPr>
              <a:pPr/>
              <a:t>29</a:t>
            </a:fld>
            <a:endParaRPr lang="en-US">
              <a:solidFill>
                <a:prstClr val="white">
                  <a:lumMod val="50000"/>
                </a:prstClr>
              </a:solidFill>
            </a:endParaRPr>
          </a:p>
        </p:txBody>
      </p:sp>
      <p:pic>
        <p:nvPicPr>
          <p:cNvPr id="4" name="Picture 3" descr="A picture containing vector graphics&#10;&#10;Description automatically generated">
            <a:extLst>
              <a:ext uri="{FF2B5EF4-FFF2-40B4-BE49-F238E27FC236}">
                <a16:creationId xmlns:a16="http://schemas.microsoft.com/office/drawing/2014/main" id="{08CB2F38-5FDA-4065-A567-F34F305CDD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94815" y="827815"/>
            <a:ext cx="5202371" cy="5202371"/>
          </a:xfrm>
          <a:prstGeom prst="rect">
            <a:avLst/>
          </a:prstGeom>
        </p:spPr>
      </p:pic>
    </p:spTree>
    <p:extLst>
      <p:ext uri="{BB962C8B-B14F-4D97-AF65-F5344CB8AC3E}">
        <p14:creationId xmlns:p14="http://schemas.microsoft.com/office/powerpoint/2010/main" val="123522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F488-AEB4-7B4C-8CB4-3C07241566E7}"/>
              </a:ext>
            </a:extLst>
          </p:cNvPr>
          <p:cNvSpPr>
            <a:spLocks noGrp="1"/>
          </p:cNvSpPr>
          <p:nvPr>
            <p:ph type="title"/>
          </p:nvPr>
        </p:nvSpPr>
        <p:spPr/>
        <p:txBody>
          <a:bodyPr/>
          <a:lstStyle/>
          <a:p>
            <a:r>
              <a:rPr lang="en-US" b="1" dirty="0">
                <a:latin typeface="Museo Sans Cond 700" panose="02000000000000000000" pitchFamily="2" charset="77"/>
              </a:rPr>
              <a:t>Sample Worksheet: </a:t>
            </a:r>
            <a:br>
              <a:rPr lang="en-US" b="1" dirty="0">
                <a:latin typeface="Museo Sans Cond 700" panose="02000000000000000000" pitchFamily="2" charset="77"/>
              </a:rPr>
            </a:br>
            <a:r>
              <a:rPr lang="en-US" b="1" dirty="0">
                <a:latin typeface="Museo Sans Cond 700" panose="02000000000000000000" pitchFamily="2" charset="77"/>
              </a:rPr>
              <a:t>Site Visit Observation Notes</a:t>
            </a:r>
          </a:p>
        </p:txBody>
      </p:sp>
      <p:graphicFrame>
        <p:nvGraphicFramePr>
          <p:cNvPr id="5" name="Table 4">
            <a:extLst>
              <a:ext uri="{FF2B5EF4-FFF2-40B4-BE49-F238E27FC236}">
                <a16:creationId xmlns:a16="http://schemas.microsoft.com/office/drawing/2014/main" id="{2EC7DEE6-08EE-044A-9F78-E8CB8CBE42FB}"/>
              </a:ext>
            </a:extLst>
          </p:cNvPr>
          <p:cNvGraphicFramePr>
            <a:graphicFrameLocks noGrp="1"/>
          </p:cNvGraphicFramePr>
          <p:nvPr/>
        </p:nvGraphicFramePr>
        <p:xfrm>
          <a:off x="2080879" y="2125265"/>
          <a:ext cx="8246880" cy="3771952"/>
        </p:xfrm>
        <a:graphic>
          <a:graphicData uri="http://schemas.openxmlformats.org/drawingml/2006/table">
            <a:tbl>
              <a:tblPr>
                <a:tableStyleId>{5C22544A-7EE6-4342-B048-85BDC9FD1C3A}</a:tableStyleId>
              </a:tblPr>
              <a:tblGrid>
                <a:gridCol w="1629730">
                  <a:extLst>
                    <a:ext uri="{9D8B030D-6E8A-4147-A177-3AD203B41FA5}">
                      <a16:colId xmlns:a16="http://schemas.microsoft.com/office/drawing/2014/main" val="2833533046"/>
                    </a:ext>
                  </a:extLst>
                </a:gridCol>
                <a:gridCol w="2008989">
                  <a:extLst>
                    <a:ext uri="{9D8B030D-6E8A-4147-A177-3AD203B41FA5}">
                      <a16:colId xmlns:a16="http://schemas.microsoft.com/office/drawing/2014/main" val="2831558134"/>
                    </a:ext>
                  </a:extLst>
                </a:gridCol>
                <a:gridCol w="1489430">
                  <a:extLst>
                    <a:ext uri="{9D8B030D-6E8A-4147-A177-3AD203B41FA5}">
                      <a16:colId xmlns:a16="http://schemas.microsoft.com/office/drawing/2014/main" val="3438284302"/>
                    </a:ext>
                  </a:extLst>
                </a:gridCol>
                <a:gridCol w="104401">
                  <a:extLst>
                    <a:ext uri="{9D8B030D-6E8A-4147-A177-3AD203B41FA5}">
                      <a16:colId xmlns:a16="http://schemas.microsoft.com/office/drawing/2014/main" val="581963102"/>
                    </a:ext>
                  </a:extLst>
                </a:gridCol>
                <a:gridCol w="3014330">
                  <a:extLst>
                    <a:ext uri="{9D8B030D-6E8A-4147-A177-3AD203B41FA5}">
                      <a16:colId xmlns:a16="http://schemas.microsoft.com/office/drawing/2014/main" val="2878324965"/>
                    </a:ext>
                  </a:extLst>
                </a:gridCol>
              </a:tblGrid>
              <a:tr h="392324">
                <a:tc gridSpan="4">
                  <a:txBody>
                    <a:bodyPr/>
                    <a:lstStyle/>
                    <a:p>
                      <a:pPr algn="l" fontAlgn="b"/>
                      <a:r>
                        <a:rPr lang="en-US" sz="1500" b="0" i="0" u="none" strike="noStrike" dirty="0">
                          <a:effectLst/>
                          <a:latin typeface="Museo Sans Cond 300" panose="02000000000000000000" pitchFamily="2" charset="77"/>
                        </a:rPr>
                        <a:t>Site Visit Team Members: _________________________________</a:t>
                      </a:r>
                      <a:endParaRPr lang="en-US" sz="1500" b="0" i="0" u="none" strike="noStrike" dirty="0">
                        <a:solidFill>
                          <a:srgbClr val="000000"/>
                        </a:solidFill>
                        <a:effectLst/>
                        <a:latin typeface="Museo Sans Cond 300" panose="02000000000000000000" pitchFamily="2" charset="77"/>
                      </a:endParaRPr>
                    </a:p>
                  </a:txBody>
                  <a:tcPr marL="5852" marR="5852" marT="5852" marB="0" anchor="b"/>
                </a:tc>
                <a:tc hMerge="1">
                  <a:txBody>
                    <a:bodyPr/>
                    <a:lstStyle/>
                    <a:p>
                      <a:endParaRPr lang="en-US"/>
                    </a:p>
                  </a:txBody>
                  <a:tcPr/>
                </a:tc>
                <a:tc hMerge="1">
                  <a:txBody>
                    <a:bodyPr/>
                    <a:lstStyle/>
                    <a:p>
                      <a:endParaRPr lang="en-US"/>
                    </a:p>
                  </a:txBody>
                  <a:tcPr/>
                </a:tc>
                <a:tc hMerge="1">
                  <a:txBody>
                    <a:bodyPr/>
                    <a:lstStyle/>
                    <a:p>
                      <a:pPr algn="l" fontAlgn="b"/>
                      <a:r>
                        <a:rPr lang="en-US" sz="2000" u="none" strike="noStrike">
                          <a:effectLst/>
                        </a:rPr>
                        <a:t>Date: ____________________</a:t>
                      </a:r>
                      <a:endParaRPr lang="en-US" sz="2000" b="0" i="0" u="none" strike="noStrike">
                        <a:solidFill>
                          <a:srgbClr val="000000"/>
                        </a:solidFill>
                        <a:effectLst/>
                        <a:latin typeface="Calibri" panose="020F0502020204030204" pitchFamily="34" charset="0"/>
                      </a:endParaRPr>
                    </a:p>
                  </a:txBody>
                  <a:tcPr marL="7802" marR="7802" marT="7802" marB="0" anchor="b"/>
                </a:tc>
                <a:tc>
                  <a:txBody>
                    <a:bodyPr/>
                    <a:lstStyle/>
                    <a:p>
                      <a:pPr algn="l" fontAlgn="b"/>
                      <a:r>
                        <a:rPr lang="en-US" sz="1500" b="0" i="0" u="none" strike="noStrike" dirty="0">
                          <a:effectLst/>
                          <a:latin typeface="Museo Sans Cond 300" panose="02000000000000000000" pitchFamily="2" charset="77"/>
                        </a:rPr>
                        <a:t>Date: ____________________</a:t>
                      </a:r>
                      <a:endParaRPr lang="en-US" sz="1500" b="0" i="0" u="none" strike="noStrike" dirty="0">
                        <a:solidFill>
                          <a:srgbClr val="000000"/>
                        </a:solidFill>
                        <a:effectLst/>
                        <a:latin typeface="Museo Sans Cond 300" panose="02000000000000000000" pitchFamily="2" charset="77"/>
                      </a:endParaRPr>
                    </a:p>
                  </a:txBody>
                  <a:tcPr marL="5852" marR="5852" marT="5852" marB="0" anchor="b"/>
                </a:tc>
                <a:extLst>
                  <a:ext uri="{0D108BD9-81ED-4DB2-BD59-A6C34878D82A}">
                    <a16:rowId xmlns:a16="http://schemas.microsoft.com/office/drawing/2014/main" val="230520117"/>
                  </a:ext>
                </a:extLst>
              </a:tr>
              <a:tr h="392324">
                <a:tc gridSpan="2">
                  <a:txBody>
                    <a:bodyPr/>
                    <a:lstStyle/>
                    <a:p>
                      <a:pPr algn="l" fontAlgn="b"/>
                      <a:r>
                        <a:rPr lang="en-US" sz="1500" b="0" i="0" u="none" strike="noStrike">
                          <a:effectLst/>
                          <a:latin typeface="Museo Sans Cond 300" panose="02000000000000000000" pitchFamily="2" charset="77"/>
                        </a:rPr>
                        <a:t>Site: ______________________________</a:t>
                      </a:r>
                      <a:endParaRPr lang="en-US" sz="1500" b="0" i="0" u="none" strike="noStrike">
                        <a:solidFill>
                          <a:srgbClr val="000000"/>
                        </a:solidFill>
                        <a:effectLst/>
                        <a:latin typeface="Museo Sans Cond 300" panose="02000000000000000000" pitchFamily="2" charset="77"/>
                      </a:endParaRPr>
                    </a:p>
                  </a:txBody>
                  <a:tcPr marL="5852" marR="5852" marT="5852" marB="0" anchor="b"/>
                </a:tc>
                <a:tc hMerge="1">
                  <a:txBody>
                    <a:bodyPr/>
                    <a:lstStyle/>
                    <a:p>
                      <a:endParaRPr lang="en-US"/>
                    </a:p>
                  </a:txBody>
                  <a:tcPr/>
                </a:tc>
                <a:tc gridSpan="3">
                  <a:txBody>
                    <a:bodyPr/>
                    <a:lstStyle/>
                    <a:p>
                      <a:pPr algn="l" fontAlgn="b"/>
                      <a:r>
                        <a:rPr lang="en-US" sz="1500" b="0" i="0" u="none" strike="noStrike" dirty="0">
                          <a:effectLst/>
                          <a:latin typeface="Museo Sans Cond 300" panose="02000000000000000000" pitchFamily="2" charset="77"/>
                        </a:rPr>
                        <a:t>Process Observed: _________________________</a:t>
                      </a:r>
                      <a:endParaRPr lang="en-US" sz="1500" b="0" i="0" u="none" strike="noStrike" dirty="0">
                        <a:solidFill>
                          <a:srgbClr val="000000"/>
                        </a:solidFill>
                        <a:effectLst/>
                        <a:latin typeface="Museo Sans Cond 300" panose="02000000000000000000" pitchFamily="2" charset="77"/>
                      </a:endParaRPr>
                    </a:p>
                  </a:txBody>
                  <a:tcPr marL="5852" marR="5852" marT="5852" marB="0" anchor="b"/>
                </a:tc>
                <a:tc hMerge="1">
                  <a:txBody>
                    <a:bodyPr/>
                    <a:lstStyle/>
                    <a:p>
                      <a:endParaRPr lang="en-US"/>
                    </a:p>
                  </a:txBody>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7802" marR="7802" marT="7802" marB="0" anchor="b"/>
                </a:tc>
                <a:extLst>
                  <a:ext uri="{0D108BD9-81ED-4DB2-BD59-A6C34878D82A}">
                    <a16:rowId xmlns:a16="http://schemas.microsoft.com/office/drawing/2014/main" val="3965808963"/>
                  </a:ext>
                </a:extLst>
              </a:tr>
              <a:tr h="301142">
                <a:tc>
                  <a:txBody>
                    <a:bodyPr/>
                    <a:lstStyle/>
                    <a:p>
                      <a:pPr algn="l" fontAlgn="b"/>
                      <a:endParaRPr lang="en-US" sz="1500" b="0" i="0" u="none" strike="noStrike" dirty="0">
                        <a:solidFill>
                          <a:srgbClr val="000000"/>
                        </a:solidFill>
                        <a:effectLst/>
                        <a:latin typeface="Museo Sans Cond 300" panose="02000000000000000000" pitchFamily="2" charset="77"/>
                      </a:endParaRPr>
                    </a:p>
                  </a:txBody>
                  <a:tcPr marL="5852" marR="5852" marT="5852" marB="0" anchor="b">
                    <a:lnB w="12700" cap="flat" cmpd="sng" algn="ctr">
                      <a:solidFill>
                        <a:schemeClr val="tx1"/>
                      </a:solidFill>
                      <a:prstDash val="solid"/>
                      <a:round/>
                      <a:headEnd type="none" w="med" len="med"/>
                      <a:tailEnd type="none" w="med" len="med"/>
                    </a:lnB>
                  </a:tcPr>
                </a:tc>
                <a:tc>
                  <a:txBody>
                    <a:bodyPr/>
                    <a:lstStyle/>
                    <a:p>
                      <a:pPr algn="l" fontAlgn="b"/>
                      <a:endParaRPr lang="en-US" sz="1500" b="0" i="0" u="none" strike="noStrike">
                        <a:solidFill>
                          <a:srgbClr val="000000"/>
                        </a:solidFill>
                        <a:effectLst/>
                        <a:latin typeface="Museo Sans Cond 300" panose="02000000000000000000" pitchFamily="2" charset="77"/>
                      </a:endParaRPr>
                    </a:p>
                  </a:txBody>
                  <a:tcPr marL="5852" marR="5852" marT="5852" marB="0" anchor="b">
                    <a:lnB w="12700" cap="flat" cmpd="sng" algn="ctr">
                      <a:solidFill>
                        <a:schemeClr val="tx1"/>
                      </a:solidFill>
                      <a:prstDash val="solid"/>
                      <a:round/>
                      <a:headEnd type="none" w="med" len="med"/>
                      <a:tailEnd type="none" w="med" len="med"/>
                    </a:lnB>
                  </a:tcPr>
                </a:tc>
                <a:tc>
                  <a:txBody>
                    <a:bodyPr/>
                    <a:lstStyle/>
                    <a:p>
                      <a:pPr algn="l" fontAlgn="b"/>
                      <a:endParaRPr lang="en-US" sz="1500" b="0" i="0" u="none" strike="noStrike">
                        <a:solidFill>
                          <a:srgbClr val="000000"/>
                        </a:solidFill>
                        <a:effectLst/>
                        <a:latin typeface="Museo Sans Cond 300" panose="02000000000000000000" pitchFamily="2" charset="77"/>
                      </a:endParaRPr>
                    </a:p>
                  </a:txBody>
                  <a:tcPr marL="5852" marR="5852" marT="5852" marB="0" anchor="b">
                    <a:lnB w="12700" cap="flat" cmpd="sng" algn="ctr">
                      <a:solidFill>
                        <a:schemeClr val="tx1"/>
                      </a:solidFill>
                      <a:prstDash val="solid"/>
                      <a:round/>
                      <a:headEnd type="none" w="med" len="med"/>
                      <a:tailEnd type="none" w="med" len="med"/>
                    </a:lnB>
                  </a:tcPr>
                </a:tc>
                <a:tc gridSpan="2">
                  <a:txBody>
                    <a:bodyPr/>
                    <a:lstStyle/>
                    <a:p>
                      <a:pPr algn="l" fontAlgn="b"/>
                      <a:endParaRPr lang="en-US" sz="1500" b="0" i="0" u="none" strike="noStrike" dirty="0">
                        <a:solidFill>
                          <a:srgbClr val="000000"/>
                        </a:solidFill>
                        <a:effectLst/>
                        <a:latin typeface="Museo Sans Cond 300" panose="02000000000000000000" pitchFamily="2" charset="77"/>
                      </a:endParaRPr>
                    </a:p>
                  </a:txBody>
                  <a:tcPr marL="5852" marR="5852" marT="5852" marB="0" anchor="b">
                    <a:lnB w="12700" cap="flat" cmpd="sng" algn="ctr">
                      <a:solidFill>
                        <a:schemeClr val="tx1"/>
                      </a:solidFill>
                      <a:prstDash val="solid"/>
                      <a:round/>
                      <a:headEnd type="none" w="med" len="med"/>
                      <a:tailEnd type="none" w="med" len="med"/>
                    </a:lnB>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7802" marR="7802" marT="7802"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3021728"/>
                  </a:ext>
                </a:extLst>
              </a:tr>
              <a:tr h="301142">
                <a:tc>
                  <a:txBody>
                    <a:bodyPr/>
                    <a:lstStyle/>
                    <a:p>
                      <a:pPr algn="ctr" fontAlgn="b"/>
                      <a:r>
                        <a:rPr lang="en-US" sz="1500" b="0" i="0" u="none" strike="noStrike" dirty="0">
                          <a:effectLst/>
                          <a:latin typeface="Museo Sans Cond 300" panose="02000000000000000000" pitchFamily="2" charset="77"/>
                        </a:rPr>
                        <a:t>Start Time/End Time</a:t>
                      </a:r>
                      <a:endParaRPr lang="en-US" sz="15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0" i="0" u="none" strike="noStrike" dirty="0">
                          <a:effectLst/>
                          <a:latin typeface="Museo Sans Cond 300" panose="02000000000000000000" pitchFamily="2" charset="77"/>
                        </a:rPr>
                        <a:t>Step Name</a:t>
                      </a:r>
                      <a:endParaRPr lang="en-US" sz="15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0" i="0" u="none" strike="noStrike" dirty="0">
                          <a:effectLst/>
                          <a:latin typeface="Museo Sans Cond 300" panose="02000000000000000000" pitchFamily="2" charset="77"/>
                        </a:rPr>
                        <a:t>Role Responsible</a:t>
                      </a:r>
                      <a:endParaRPr lang="en-US" sz="15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500" b="0" i="0" u="none" strike="noStrike">
                          <a:effectLst/>
                          <a:latin typeface="Museo Sans Cond 300" panose="02000000000000000000" pitchFamily="2" charset="77"/>
                        </a:rPr>
                        <a:t>Opportunities Observed</a:t>
                      </a:r>
                      <a:endParaRPr lang="en-US" sz="15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2000" b="0" i="0" u="none" strike="noStrike">
                        <a:solidFill>
                          <a:srgbClr val="000000"/>
                        </a:solidFill>
                        <a:effectLst/>
                        <a:latin typeface="Calibri" panose="020F0502020204030204" pitchFamily="34" charset="0"/>
                      </a:endParaRPr>
                    </a:p>
                  </a:txBody>
                  <a:tcPr marL="7802" marR="7802" marT="78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903155"/>
                  </a:ext>
                </a:extLst>
              </a:tr>
              <a:tr h="301142">
                <a:tc>
                  <a:txBody>
                    <a:bodyPr/>
                    <a:lstStyle/>
                    <a:p>
                      <a:pPr algn="l" fontAlgn="b"/>
                      <a:r>
                        <a:rPr lang="en-US" sz="1500" b="0" i="0" u="none" strike="noStrike" dirty="0">
                          <a:effectLst/>
                          <a:latin typeface="Museo Sans Cond 300" panose="02000000000000000000" pitchFamily="2" charset="77"/>
                        </a:rPr>
                        <a:t> </a:t>
                      </a:r>
                      <a:endParaRPr lang="en-US" sz="15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a:effectLst/>
                          <a:latin typeface="Museo Sans Cond 300" panose="02000000000000000000" pitchFamily="2" charset="77"/>
                        </a:rPr>
                        <a:t> </a:t>
                      </a:r>
                      <a:endParaRPr lang="en-US" sz="15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a:effectLst/>
                          <a:latin typeface="Museo Sans Cond 300" panose="02000000000000000000" pitchFamily="2" charset="77"/>
                        </a:rPr>
                        <a:t> </a:t>
                      </a:r>
                      <a:endParaRPr lang="en-US" sz="15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500" b="0" i="0" u="none" strike="noStrike">
                          <a:effectLst/>
                          <a:latin typeface="Museo Sans Cond 300" panose="02000000000000000000" pitchFamily="2" charset="77"/>
                        </a:rPr>
                        <a:t> </a:t>
                      </a:r>
                      <a:endParaRPr lang="en-US" sz="15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2000" b="0" i="0" u="none" strike="noStrike">
                        <a:solidFill>
                          <a:srgbClr val="000000"/>
                        </a:solidFill>
                        <a:effectLst/>
                        <a:latin typeface="Calibri" panose="020F0502020204030204" pitchFamily="34" charset="0"/>
                      </a:endParaRPr>
                    </a:p>
                  </a:txBody>
                  <a:tcPr marL="7802" marR="7802" marT="78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968812"/>
                  </a:ext>
                </a:extLst>
              </a:tr>
              <a:tr h="301142">
                <a:tc>
                  <a:txBody>
                    <a:bodyPr/>
                    <a:lstStyle/>
                    <a:p>
                      <a:pPr algn="l" fontAlgn="b"/>
                      <a:r>
                        <a:rPr lang="en-US" sz="1500" b="0" i="0" u="none" strike="noStrike" dirty="0">
                          <a:effectLst/>
                          <a:latin typeface="Museo Sans Cond 300" panose="02000000000000000000" pitchFamily="2" charset="77"/>
                        </a:rPr>
                        <a:t> </a:t>
                      </a:r>
                      <a:endParaRPr lang="en-US" sz="15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a:effectLst/>
                          <a:latin typeface="Museo Sans Cond 300" panose="02000000000000000000" pitchFamily="2" charset="77"/>
                        </a:rPr>
                        <a:t> </a:t>
                      </a:r>
                      <a:endParaRPr lang="en-US" sz="15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b="0" i="0" u="none" strike="noStrike" dirty="0">
                          <a:effectLst/>
                          <a:latin typeface="Museo Sans Cond 300" panose="02000000000000000000" pitchFamily="2" charset="77"/>
                        </a:rPr>
                        <a:t> </a:t>
                      </a:r>
                      <a:endParaRPr lang="en-US" sz="15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500" b="0" i="0" u="none" strike="noStrike">
                          <a:effectLst/>
                          <a:latin typeface="Museo Sans Cond 300" panose="02000000000000000000" pitchFamily="2" charset="77"/>
                        </a:rPr>
                        <a:t> </a:t>
                      </a:r>
                      <a:endParaRPr lang="en-US" sz="15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2000" b="0" i="0" u="none" strike="noStrike">
                        <a:solidFill>
                          <a:srgbClr val="000000"/>
                        </a:solidFill>
                        <a:effectLst/>
                        <a:latin typeface="Calibri" panose="020F0502020204030204" pitchFamily="34" charset="0"/>
                      </a:endParaRPr>
                    </a:p>
                  </a:txBody>
                  <a:tcPr marL="7802" marR="7802" marT="78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823987"/>
                  </a:ext>
                </a:extLst>
              </a:tr>
              <a:tr h="222842">
                <a:tc>
                  <a:txBody>
                    <a:bodyPr/>
                    <a:lstStyle/>
                    <a:p>
                      <a:pPr algn="l" fontAlgn="b"/>
                      <a:r>
                        <a:rPr lang="en-US" sz="1100" b="0" i="0" u="none" strike="noStrike">
                          <a:effectLst/>
                          <a:latin typeface="Museo Sans Cond 300" panose="02000000000000000000" pitchFamily="2" charset="77"/>
                        </a:rPr>
                        <a:t> </a:t>
                      </a:r>
                      <a:endParaRPr lang="en-US" sz="11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7802" marR="7802" marT="78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793725"/>
                  </a:ext>
                </a:extLst>
              </a:tr>
              <a:tr h="222842">
                <a:tc>
                  <a:txBody>
                    <a:bodyPr/>
                    <a:lstStyle/>
                    <a:p>
                      <a:pPr algn="l" fontAlgn="b"/>
                      <a:r>
                        <a:rPr lang="en-US" sz="1100" b="0" i="0" u="none" strike="noStrike">
                          <a:effectLst/>
                          <a:latin typeface="Museo Sans Cond 300" panose="02000000000000000000" pitchFamily="2" charset="77"/>
                        </a:rPr>
                        <a:t> </a:t>
                      </a:r>
                      <a:endParaRPr lang="en-US" sz="11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100" b="0" i="0" u="none" strike="noStrike">
                          <a:effectLst/>
                          <a:latin typeface="Museo Sans Cond 300" panose="02000000000000000000" pitchFamily="2" charset="77"/>
                        </a:rPr>
                        <a:t> </a:t>
                      </a:r>
                      <a:endParaRPr lang="en-US" sz="11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7802" marR="7802" marT="78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306524"/>
                  </a:ext>
                </a:extLst>
              </a:tr>
              <a:tr h="222842">
                <a:tc>
                  <a:txBody>
                    <a:bodyPr/>
                    <a:lstStyle/>
                    <a:p>
                      <a:pPr algn="l" fontAlgn="b"/>
                      <a:r>
                        <a:rPr lang="en-US" sz="1100" b="0" i="0" u="none" strike="noStrike">
                          <a:effectLst/>
                          <a:latin typeface="Museo Sans Cond 300" panose="02000000000000000000" pitchFamily="2" charset="77"/>
                        </a:rPr>
                        <a:t> </a:t>
                      </a:r>
                      <a:endParaRPr lang="en-US" sz="11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7802" marR="7802" marT="78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4466497"/>
                  </a:ext>
                </a:extLst>
              </a:tr>
              <a:tr h="222842">
                <a:tc>
                  <a:txBody>
                    <a:bodyPr/>
                    <a:lstStyle/>
                    <a:p>
                      <a:pPr algn="l" fontAlgn="b"/>
                      <a:r>
                        <a:rPr lang="en-US" sz="1100" b="0" i="0" u="none" strike="noStrike">
                          <a:effectLst/>
                          <a:latin typeface="Museo Sans Cond 300" panose="02000000000000000000" pitchFamily="2" charset="77"/>
                        </a:rPr>
                        <a:t> </a:t>
                      </a:r>
                      <a:endParaRPr lang="en-US" sz="11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7802" marR="7802" marT="78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4797998"/>
                  </a:ext>
                </a:extLst>
              </a:tr>
              <a:tr h="222842">
                <a:tc>
                  <a:txBody>
                    <a:bodyPr/>
                    <a:lstStyle/>
                    <a:p>
                      <a:pPr algn="l" fontAlgn="b"/>
                      <a:r>
                        <a:rPr lang="en-US" sz="1100" b="0" i="0" u="none" strike="noStrike">
                          <a:effectLst/>
                          <a:latin typeface="Museo Sans Cond 300" panose="02000000000000000000" pitchFamily="2" charset="77"/>
                        </a:rPr>
                        <a:t> </a:t>
                      </a:r>
                      <a:endParaRPr lang="en-US" sz="11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7802" marR="7802" marT="78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9276636"/>
                  </a:ext>
                </a:extLst>
              </a:tr>
              <a:tr h="222842">
                <a:tc>
                  <a:txBody>
                    <a:bodyPr/>
                    <a:lstStyle/>
                    <a:p>
                      <a:pPr algn="l" fontAlgn="b"/>
                      <a:r>
                        <a:rPr lang="en-US" sz="1100" b="0" i="0" u="none" strike="noStrike">
                          <a:effectLst/>
                          <a:latin typeface="Museo Sans Cond 300" panose="02000000000000000000" pitchFamily="2" charset="77"/>
                        </a:rPr>
                        <a:t> </a:t>
                      </a:r>
                      <a:endParaRPr lang="en-US" sz="11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7802" marR="7802" marT="78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200200"/>
                  </a:ext>
                </a:extLst>
              </a:tr>
              <a:tr h="222842">
                <a:tc>
                  <a:txBody>
                    <a:bodyPr/>
                    <a:lstStyle/>
                    <a:p>
                      <a:pPr algn="l" fontAlgn="b"/>
                      <a:r>
                        <a:rPr lang="en-US" sz="1100" b="0" i="0" u="none" strike="noStrike">
                          <a:effectLst/>
                          <a:latin typeface="Museo Sans Cond 300" panose="02000000000000000000" pitchFamily="2" charset="77"/>
                        </a:rPr>
                        <a:t> </a:t>
                      </a:r>
                      <a:endParaRPr lang="en-US" sz="11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effectLst/>
                          <a:latin typeface="Museo Sans Cond 300" panose="02000000000000000000" pitchFamily="2" charset="77"/>
                        </a:rPr>
                        <a:t> </a:t>
                      </a:r>
                      <a:endParaRPr lang="en-US" sz="11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7802" marR="7802" marT="78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6091516"/>
                  </a:ext>
                </a:extLst>
              </a:tr>
              <a:tr h="222842">
                <a:tc>
                  <a:txBody>
                    <a:bodyPr/>
                    <a:lstStyle/>
                    <a:p>
                      <a:pPr algn="l" fontAlgn="b"/>
                      <a:r>
                        <a:rPr lang="en-US" sz="1100" b="0" i="0" u="none" strike="noStrike">
                          <a:effectLst/>
                          <a:latin typeface="Museo Sans Cond 300" panose="02000000000000000000" pitchFamily="2" charset="77"/>
                        </a:rPr>
                        <a:t> </a:t>
                      </a:r>
                      <a:endParaRPr lang="en-US" sz="11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effectLst/>
                          <a:latin typeface="Museo Sans Cond 300" panose="02000000000000000000" pitchFamily="2" charset="77"/>
                        </a:rPr>
                        <a:t> </a:t>
                      </a:r>
                      <a:endParaRPr lang="en-US" sz="1100" b="0" i="0" u="none" strike="noStrike">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1100" b="0" i="0" u="none" strike="noStrike" dirty="0">
                          <a:effectLst/>
                          <a:latin typeface="Museo Sans Cond 300" panose="02000000000000000000" pitchFamily="2" charset="77"/>
                        </a:rPr>
                        <a:t> </a:t>
                      </a:r>
                      <a:endParaRPr lang="en-US" sz="1100" b="0" i="0" u="none" strike="noStrike" dirty="0">
                        <a:solidFill>
                          <a:srgbClr val="000000"/>
                        </a:solidFill>
                        <a:effectLst/>
                        <a:latin typeface="Museo Sans Cond 300" panose="02000000000000000000" pitchFamily="2" charset="77"/>
                      </a:endParaRPr>
                    </a:p>
                  </a:txBody>
                  <a:tcPr marL="5852" marR="5852" marT="58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7802" marR="7802" marT="78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7336518"/>
                  </a:ext>
                </a:extLst>
              </a:tr>
            </a:tbl>
          </a:graphicData>
        </a:graphic>
      </p:graphicFrame>
    </p:spTree>
    <p:extLst>
      <p:ext uri="{BB962C8B-B14F-4D97-AF65-F5344CB8AC3E}">
        <p14:creationId xmlns:p14="http://schemas.microsoft.com/office/powerpoint/2010/main" val="2312331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F439-301D-6941-8BFA-C89B33294F92}"/>
              </a:ext>
            </a:extLst>
          </p:cNvPr>
          <p:cNvSpPr>
            <a:spLocks noGrp="1"/>
          </p:cNvSpPr>
          <p:nvPr>
            <p:ph type="title"/>
          </p:nvPr>
        </p:nvSpPr>
        <p:spPr/>
        <p:txBody>
          <a:bodyPr/>
          <a:lstStyle/>
          <a:p>
            <a:r>
              <a:rPr lang="en-US" b="1" dirty="0">
                <a:latin typeface="Museo Sans Cond 700" panose="02000000000000000000" pitchFamily="2" charset="77"/>
              </a:rPr>
              <a:t>Potential Opportunity Areas</a:t>
            </a:r>
          </a:p>
        </p:txBody>
      </p:sp>
      <p:pic>
        <p:nvPicPr>
          <p:cNvPr id="6" name="Picture 5">
            <a:extLst>
              <a:ext uri="{FF2B5EF4-FFF2-40B4-BE49-F238E27FC236}">
                <a16:creationId xmlns:a16="http://schemas.microsoft.com/office/drawing/2014/main" id="{C876D6F0-193E-A742-BCA5-72F7C75513E3}"/>
              </a:ext>
            </a:extLst>
          </p:cNvPr>
          <p:cNvPicPr>
            <a:picLocks noChangeAspect="1"/>
          </p:cNvPicPr>
          <p:nvPr/>
        </p:nvPicPr>
        <p:blipFill>
          <a:blip r:embed="rId3"/>
          <a:stretch>
            <a:fillRect/>
          </a:stretch>
        </p:blipFill>
        <p:spPr>
          <a:xfrm>
            <a:off x="2382986" y="2317669"/>
            <a:ext cx="1066800" cy="1066800"/>
          </a:xfrm>
          <a:prstGeom prst="rect">
            <a:avLst/>
          </a:prstGeom>
        </p:spPr>
      </p:pic>
      <p:sp>
        <p:nvSpPr>
          <p:cNvPr id="7" name="Rectangle 6">
            <a:extLst>
              <a:ext uri="{FF2B5EF4-FFF2-40B4-BE49-F238E27FC236}">
                <a16:creationId xmlns:a16="http://schemas.microsoft.com/office/drawing/2014/main" id="{7C4FAAC0-1E4C-534F-88F8-221A90F83A01}"/>
              </a:ext>
            </a:extLst>
          </p:cNvPr>
          <p:cNvSpPr/>
          <p:nvPr/>
        </p:nvSpPr>
        <p:spPr>
          <a:xfrm>
            <a:off x="2492977" y="3621403"/>
            <a:ext cx="832344" cy="300082"/>
          </a:xfrm>
          <a:prstGeom prst="rect">
            <a:avLst/>
          </a:prstGeom>
        </p:spPr>
        <p:txBody>
          <a:bodyPr wrap="none">
            <a:spAutoFit/>
          </a:bodyPr>
          <a:lstStyle/>
          <a:p>
            <a:pPr defTabSz="685800"/>
            <a:r>
              <a:rPr lang="en-US" sz="1350" dirty="0">
                <a:solidFill>
                  <a:prstClr val="black"/>
                </a:solidFill>
                <a:latin typeface="Museo Sans Cond 300" panose="02000000000000000000" pitchFamily="2" charset="77"/>
              </a:rPr>
              <a:t>Confusion</a:t>
            </a:r>
          </a:p>
        </p:txBody>
      </p:sp>
      <p:pic>
        <p:nvPicPr>
          <p:cNvPr id="8" name="Picture 7">
            <a:extLst>
              <a:ext uri="{FF2B5EF4-FFF2-40B4-BE49-F238E27FC236}">
                <a16:creationId xmlns:a16="http://schemas.microsoft.com/office/drawing/2014/main" id="{CFA61187-5351-7D4F-A903-7B389523A412}"/>
              </a:ext>
            </a:extLst>
          </p:cNvPr>
          <p:cNvPicPr>
            <a:picLocks noChangeAspect="1"/>
          </p:cNvPicPr>
          <p:nvPr/>
        </p:nvPicPr>
        <p:blipFill>
          <a:blip r:embed="rId4"/>
          <a:stretch>
            <a:fillRect/>
          </a:stretch>
        </p:blipFill>
        <p:spPr>
          <a:xfrm>
            <a:off x="4316022" y="2118313"/>
            <a:ext cx="1296058" cy="1296058"/>
          </a:xfrm>
          <a:prstGeom prst="rect">
            <a:avLst/>
          </a:prstGeom>
        </p:spPr>
      </p:pic>
      <p:sp>
        <p:nvSpPr>
          <p:cNvPr id="9" name="Rectangle 8">
            <a:extLst>
              <a:ext uri="{FF2B5EF4-FFF2-40B4-BE49-F238E27FC236}">
                <a16:creationId xmlns:a16="http://schemas.microsoft.com/office/drawing/2014/main" id="{BE7F2A9F-03B3-6F42-89D6-54C0F916A820}"/>
              </a:ext>
            </a:extLst>
          </p:cNvPr>
          <p:cNvSpPr/>
          <p:nvPr/>
        </p:nvSpPr>
        <p:spPr>
          <a:xfrm>
            <a:off x="4626001" y="3621209"/>
            <a:ext cx="628698" cy="300082"/>
          </a:xfrm>
          <a:prstGeom prst="rect">
            <a:avLst/>
          </a:prstGeom>
        </p:spPr>
        <p:txBody>
          <a:bodyPr wrap="none">
            <a:spAutoFit/>
          </a:bodyPr>
          <a:lstStyle/>
          <a:p>
            <a:pPr defTabSz="685800"/>
            <a:r>
              <a:rPr lang="en-US" sz="1350" dirty="0">
                <a:solidFill>
                  <a:prstClr val="black"/>
                </a:solidFill>
                <a:latin typeface="Museo Sans Cond 300" panose="02000000000000000000" pitchFamily="2" charset="77"/>
              </a:rPr>
              <a:t>Motion</a:t>
            </a:r>
          </a:p>
        </p:txBody>
      </p:sp>
      <p:pic>
        <p:nvPicPr>
          <p:cNvPr id="11" name="Picture 10">
            <a:extLst>
              <a:ext uri="{FF2B5EF4-FFF2-40B4-BE49-F238E27FC236}">
                <a16:creationId xmlns:a16="http://schemas.microsoft.com/office/drawing/2014/main" id="{424EED17-EBE1-C543-860D-9F7E6D15E124}"/>
              </a:ext>
            </a:extLst>
          </p:cNvPr>
          <p:cNvPicPr>
            <a:picLocks noChangeAspect="1"/>
          </p:cNvPicPr>
          <p:nvPr/>
        </p:nvPicPr>
        <p:blipFill>
          <a:blip r:embed="rId5"/>
          <a:stretch>
            <a:fillRect/>
          </a:stretch>
        </p:blipFill>
        <p:spPr>
          <a:xfrm>
            <a:off x="6984381" y="2243543"/>
            <a:ext cx="1066800" cy="1066800"/>
          </a:xfrm>
          <a:prstGeom prst="rect">
            <a:avLst/>
          </a:prstGeom>
        </p:spPr>
      </p:pic>
      <p:sp>
        <p:nvSpPr>
          <p:cNvPr id="12" name="Rectangle 11">
            <a:extLst>
              <a:ext uri="{FF2B5EF4-FFF2-40B4-BE49-F238E27FC236}">
                <a16:creationId xmlns:a16="http://schemas.microsoft.com/office/drawing/2014/main" id="{9D74666E-11E1-2D4D-A517-AE7199B00928}"/>
              </a:ext>
            </a:extLst>
          </p:cNvPr>
          <p:cNvSpPr/>
          <p:nvPr/>
        </p:nvSpPr>
        <p:spPr>
          <a:xfrm>
            <a:off x="6912112" y="3615035"/>
            <a:ext cx="1125949" cy="300082"/>
          </a:xfrm>
          <a:prstGeom prst="rect">
            <a:avLst/>
          </a:prstGeom>
        </p:spPr>
        <p:txBody>
          <a:bodyPr wrap="none">
            <a:spAutoFit/>
          </a:bodyPr>
          <a:lstStyle/>
          <a:p>
            <a:pPr defTabSz="685800"/>
            <a:r>
              <a:rPr lang="en-US" sz="1350" dirty="0">
                <a:solidFill>
                  <a:prstClr val="black"/>
                </a:solidFill>
                <a:latin typeface="Museo Sans Cond 300" panose="02000000000000000000" pitchFamily="2" charset="77"/>
              </a:rPr>
              <a:t>Waiting / Delay</a:t>
            </a:r>
          </a:p>
        </p:txBody>
      </p:sp>
      <p:pic>
        <p:nvPicPr>
          <p:cNvPr id="13" name="Picture 12">
            <a:extLst>
              <a:ext uri="{FF2B5EF4-FFF2-40B4-BE49-F238E27FC236}">
                <a16:creationId xmlns:a16="http://schemas.microsoft.com/office/drawing/2014/main" id="{91429DB4-30EC-FF45-873A-67320671185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107310" y="2279092"/>
            <a:ext cx="1066800" cy="892735"/>
          </a:xfrm>
          <a:prstGeom prst="rect">
            <a:avLst/>
          </a:prstGeom>
        </p:spPr>
      </p:pic>
      <p:sp>
        <p:nvSpPr>
          <p:cNvPr id="14" name="Rectangle 13">
            <a:extLst>
              <a:ext uri="{FF2B5EF4-FFF2-40B4-BE49-F238E27FC236}">
                <a16:creationId xmlns:a16="http://schemas.microsoft.com/office/drawing/2014/main" id="{A8500A60-EFD7-EA43-B0B4-44F9C4A132EC}"/>
              </a:ext>
            </a:extLst>
          </p:cNvPr>
          <p:cNvSpPr/>
          <p:nvPr/>
        </p:nvSpPr>
        <p:spPr>
          <a:xfrm>
            <a:off x="9146019" y="3611452"/>
            <a:ext cx="1170320" cy="300082"/>
          </a:xfrm>
          <a:prstGeom prst="rect">
            <a:avLst/>
          </a:prstGeom>
        </p:spPr>
        <p:txBody>
          <a:bodyPr wrap="none">
            <a:spAutoFit/>
          </a:bodyPr>
          <a:lstStyle/>
          <a:p>
            <a:pPr defTabSz="685800"/>
            <a:r>
              <a:rPr lang="en-US" sz="1350" dirty="0" err="1">
                <a:solidFill>
                  <a:prstClr val="black"/>
                </a:solidFill>
                <a:latin typeface="Museo Sans Cond 300" panose="02000000000000000000" pitchFamily="2" charset="77"/>
              </a:rPr>
              <a:t>Overprocessing</a:t>
            </a:r>
            <a:endParaRPr lang="en-US" sz="1350" dirty="0">
              <a:solidFill>
                <a:prstClr val="black"/>
              </a:solidFill>
              <a:latin typeface="Museo Sans Cond 300" panose="02000000000000000000" pitchFamily="2" charset="77"/>
            </a:endParaRPr>
          </a:p>
        </p:txBody>
      </p:sp>
      <p:pic>
        <p:nvPicPr>
          <p:cNvPr id="15" name="Picture 14">
            <a:extLst>
              <a:ext uri="{FF2B5EF4-FFF2-40B4-BE49-F238E27FC236}">
                <a16:creationId xmlns:a16="http://schemas.microsoft.com/office/drawing/2014/main" id="{4B49F36C-A162-DC4F-B349-7FF031E5F04B}"/>
              </a:ext>
            </a:extLst>
          </p:cNvPr>
          <p:cNvPicPr>
            <a:picLocks noChangeAspect="1"/>
          </p:cNvPicPr>
          <p:nvPr/>
        </p:nvPicPr>
        <p:blipFill>
          <a:blip r:embed="rId7"/>
          <a:stretch>
            <a:fillRect/>
          </a:stretch>
        </p:blipFill>
        <p:spPr>
          <a:xfrm>
            <a:off x="3162795" y="3759716"/>
            <a:ext cx="1805238" cy="1805238"/>
          </a:xfrm>
          <a:prstGeom prst="rect">
            <a:avLst/>
          </a:prstGeom>
        </p:spPr>
      </p:pic>
      <p:sp>
        <p:nvSpPr>
          <p:cNvPr id="16" name="Rectangle 15">
            <a:extLst>
              <a:ext uri="{FF2B5EF4-FFF2-40B4-BE49-F238E27FC236}">
                <a16:creationId xmlns:a16="http://schemas.microsoft.com/office/drawing/2014/main" id="{7FED47AA-3CDF-5A4A-B436-79AA3F9CB806}"/>
              </a:ext>
            </a:extLst>
          </p:cNvPr>
          <p:cNvSpPr/>
          <p:nvPr/>
        </p:nvSpPr>
        <p:spPr>
          <a:xfrm>
            <a:off x="3660617" y="5306095"/>
            <a:ext cx="809597" cy="300082"/>
          </a:xfrm>
          <a:prstGeom prst="rect">
            <a:avLst/>
          </a:prstGeom>
        </p:spPr>
        <p:txBody>
          <a:bodyPr wrap="square">
            <a:spAutoFit/>
          </a:bodyPr>
          <a:lstStyle/>
          <a:p>
            <a:pPr defTabSz="685800"/>
            <a:r>
              <a:rPr lang="en-US" sz="1350" dirty="0">
                <a:solidFill>
                  <a:prstClr val="black"/>
                </a:solidFill>
                <a:latin typeface="Museo Sans Cond 300" panose="02000000000000000000" pitchFamily="2" charset="77"/>
              </a:rPr>
              <a:t>Inventory</a:t>
            </a:r>
          </a:p>
        </p:txBody>
      </p:sp>
      <p:pic>
        <p:nvPicPr>
          <p:cNvPr id="18" name="Picture 17">
            <a:extLst>
              <a:ext uri="{FF2B5EF4-FFF2-40B4-BE49-F238E27FC236}">
                <a16:creationId xmlns:a16="http://schemas.microsoft.com/office/drawing/2014/main" id="{DFFB68BB-4E26-B644-BBC0-DB6FC2B730F3}"/>
              </a:ext>
            </a:extLst>
          </p:cNvPr>
          <p:cNvPicPr>
            <a:picLocks noChangeAspect="1"/>
          </p:cNvPicPr>
          <p:nvPr/>
        </p:nvPicPr>
        <p:blipFill>
          <a:blip r:embed="rId8"/>
          <a:stretch>
            <a:fillRect/>
          </a:stretch>
        </p:blipFill>
        <p:spPr>
          <a:xfrm>
            <a:off x="5875622" y="3915320"/>
            <a:ext cx="1223267" cy="1223267"/>
          </a:xfrm>
          <a:prstGeom prst="rect">
            <a:avLst/>
          </a:prstGeom>
        </p:spPr>
      </p:pic>
      <p:sp>
        <p:nvSpPr>
          <p:cNvPr id="19" name="Rectangle 18">
            <a:extLst>
              <a:ext uri="{FF2B5EF4-FFF2-40B4-BE49-F238E27FC236}">
                <a16:creationId xmlns:a16="http://schemas.microsoft.com/office/drawing/2014/main" id="{8644BF72-D355-5348-8668-F00BC49A8CCD}"/>
              </a:ext>
            </a:extLst>
          </p:cNvPr>
          <p:cNvSpPr/>
          <p:nvPr/>
        </p:nvSpPr>
        <p:spPr>
          <a:xfrm>
            <a:off x="5948866" y="5325202"/>
            <a:ext cx="1113190" cy="300082"/>
          </a:xfrm>
          <a:prstGeom prst="rect">
            <a:avLst/>
          </a:prstGeom>
        </p:spPr>
        <p:txBody>
          <a:bodyPr wrap="none">
            <a:spAutoFit/>
          </a:bodyPr>
          <a:lstStyle/>
          <a:p>
            <a:pPr defTabSz="685800"/>
            <a:r>
              <a:rPr lang="en-US" sz="1350" dirty="0">
                <a:solidFill>
                  <a:prstClr val="black"/>
                </a:solidFill>
                <a:latin typeface="Museo Sans Cond 300" panose="02000000000000000000" pitchFamily="2" charset="77"/>
              </a:rPr>
              <a:t>Process Failure</a:t>
            </a:r>
          </a:p>
        </p:txBody>
      </p:sp>
      <p:sp>
        <p:nvSpPr>
          <p:cNvPr id="22" name="Rectangle 21">
            <a:extLst>
              <a:ext uri="{FF2B5EF4-FFF2-40B4-BE49-F238E27FC236}">
                <a16:creationId xmlns:a16="http://schemas.microsoft.com/office/drawing/2014/main" id="{0E53A3E4-B7C1-D544-9A40-3B7F5503C9FD}"/>
              </a:ext>
            </a:extLst>
          </p:cNvPr>
          <p:cNvSpPr/>
          <p:nvPr/>
        </p:nvSpPr>
        <p:spPr>
          <a:xfrm>
            <a:off x="7984619" y="5306095"/>
            <a:ext cx="1188274" cy="300082"/>
          </a:xfrm>
          <a:prstGeom prst="rect">
            <a:avLst/>
          </a:prstGeom>
        </p:spPr>
        <p:txBody>
          <a:bodyPr wrap="none">
            <a:spAutoFit/>
          </a:bodyPr>
          <a:lstStyle/>
          <a:p>
            <a:pPr defTabSz="685800"/>
            <a:r>
              <a:rPr lang="en-US" sz="1350" dirty="0">
                <a:solidFill>
                  <a:prstClr val="black"/>
                </a:solidFill>
                <a:latin typeface="Museo Sans Cond 300" panose="02000000000000000000" pitchFamily="2" charset="77"/>
              </a:rPr>
              <a:t>Overproduction</a:t>
            </a:r>
          </a:p>
        </p:txBody>
      </p:sp>
      <p:pic>
        <p:nvPicPr>
          <p:cNvPr id="23" name="Picture 22">
            <a:extLst>
              <a:ext uri="{FF2B5EF4-FFF2-40B4-BE49-F238E27FC236}">
                <a16:creationId xmlns:a16="http://schemas.microsoft.com/office/drawing/2014/main" id="{5BA5D03B-60F3-EF44-9B50-385EAD55B974}"/>
              </a:ext>
            </a:extLst>
          </p:cNvPr>
          <p:cNvPicPr>
            <a:picLocks noChangeAspect="1"/>
          </p:cNvPicPr>
          <p:nvPr/>
        </p:nvPicPr>
        <p:blipFill>
          <a:blip r:embed="rId9"/>
          <a:stretch>
            <a:fillRect/>
          </a:stretch>
        </p:blipFill>
        <p:spPr>
          <a:xfrm rot="20248157">
            <a:off x="8129415" y="4132368"/>
            <a:ext cx="1017816" cy="1017816"/>
          </a:xfrm>
          <a:prstGeom prst="rect">
            <a:avLst/>
          </a:prstGeom>
        </p:spPr>
      </p:pic>
    </p:spTree>
    <p:extLst>
      <p:ext uri="{BB962C8B-B14F-4D97-AF65-F5344CB8AC3E}">
        <p14:creationId xmlns:p14="http://schemas.microsoft.com/office/powerpoint/2010/main" val="3929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2965-03CB-4CBD-AE5E-15E8979F0446}"/>
              </a:ext>
            </a:extLst>
          </p:cNvPr>
          <p:cNvSpPr>
            <a:spLocks noGrp="1"/>
          </p:cNvSpPr>
          <p:nvPr>
            <p:ph type="title"/>
          </p:nvPr>
        </p:nvSpPr>
        <p:spPr>
          <a:xfrm>
            <a:off x="6332764" y="634947"/>
            <a:ext cx="3845379" cy="1450757"/>
          </a:xfrm>
        </p:spPr>
        <p:txBody>
          <a:bodyPr>
            <a:normAutofit/>
          </a:bodyPr>
          <a:lstStyle/>
          <a:p>
            <a:r>
              <a:rPr lang="en-US" sz="3800" dirty="0"/>
              <a:t>Think about an experience . . . </a:t>
            </a:r>
          </a:p>
        </p:txBody>
      </p:sp>
      <p:pic>
        <p:nvPicPr>
          <p:cNvPr id="5" name="Picture 4" descr="A picture containing vector graphics&#10;&#10;Description automatically generated">
            <a:extLst>
              <a:ext uri="{FF2B5EF4-FFF2-40B4-BE49-F238E27FC236}">
                <a16:creationId xmlns:a16="http://schemas.microsoft.com/office/drawing/2014/main" id="{7E44877D-0A3D-4E2C-A894-0528C2309E3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06394" y="1220628"/>
            <a:ext cx="4088720" cy="4096705"/>
          </a:xfrm>
          <a:prstGeom prst="rect">
            <a:avLst/>
          </a:prstGeom>
        </p:spPr>
      </p:pic>
      <p:sp>
        <p:nvSpPr>
          <p:cNvPr id="3" name="Content Placeholder 2">
            <a:extLst>
              <a:ext uri="{FF2B5EF4-FFF2-40B4-BE49-F238E27FC236}">
                <a16:creationId xmlns:a16="http://schemas.microsoft.com/office/drawing/2014/main" id="{5DE65B64-3299-45A9-815F-4C0EEA3D4F1D}"/>
              </a:ext>
            </a:extLst>
          </p:cNvPr>
          <p:cNvSpPr>
            <a:spLocks noGrp="1"/>
          </p:cNvSpPr>
          <p:nvPr>
            <p:ph idx="1"/>
          </p:nvPr>
        </p:nvSpPr>
        <p:spPr>
          <a:xfrm>
            <a:off x="6332764" y="2198914"/>
            <a:ext cx="3845379" cy="3670180"/>
          </a:xfrm>
        </p:spPr>
        <p:txBody>
          <a:bodyPr>
            <a:normAutofit/>
          </a:bodyPr>
          <a:lstStyle/>
          <a:p>
            <a:pPr marL="654617" lvl="1" indent="-342900">
              <a:buFont typeface="Arial" panose="020B0604020202020204" pitchFamily="34" charset="0"/>
              <a:buChar char="•"/>
            </a:pPr>
            <a:r>
              <a:rPr lang="en-US" sz="2400" dirty="0"/>
              <a:t>Frustrated/irritated</a:t>
            </a:r>
          </a:p>
          <a:p>
            <a:pPr marL="654617" lvl="1" indent="-342900">
              <a:buFont typeface="Arial" panose="020B0604020202020204" pitchFamily="34" charset="0"/>
              <a:buChar char="•"/>
            </a:pPr>
            <a:r>
              <a:rPr lang="en-US" sz="2400" dirty="0"/>
              <a:t>Excited/surprised</a:t>
            </a:r>
          </a:p>
        </p:txBody>
      </p:sp>
      <p:sp>
        <p:nvSpPr>
          <p:cNvPr id="6" name="Slide Number Placeholder 5">
            <a:extLst>
              <a:ext uri="{FF2B5EF4-FFF2-40B4-BE49-F238E27FC236}">
                <a16:creationId xmlns:a16="http://schemas.microsoft.com/office/drawing/2014/main" id="{9174DBB4-B5E4-4D06-93BE-F4523EF81470}"/>
              </a:ext>
            </a:extLst>
          </p:cNvPr>
          <p:cNvSpPr>
            <a:spLocks noGrp="1"/>
          </p:cNvSpPr>
          <p:nvPr>
            <p:ph type="sldNum" sz="quarter" idx="12"/>
          </p:nvPr>
        </p:nvSpPr>
        <p:spPr/>
        <p:txBody>
          <a:bodyPr/>
          <a:lstStyle/>
          <a:p>
            <a:fld id="{489B6808-4A4B-4489-94D9-2D9E905C7A1E}" type="slidenum">
              <a:rPr lang="en-US">
                <a:solidFill>
                  <a:prstClr val="white">
                    <a:lumMod val="50000"/>
                  </a:prstClr>
                </a:solidFill>
              </a:rPr>
              <a:pPr/>
              <a:t>5</a:t>
            </a:fld>
            <a:endParaRPr lang="en-US">
              <a:solidFill>
                <a:prstClr val="white">
                  <a:lumMod val="50000"/>
                </a:prstClr>
              </a:solidFill>
            </a:endParaRPr>
          </a:p>
        </p:txBody>
      </p:sp>
    </p:spTree>
    <p:extLst>
      <p:ext uri="{BB962C8B-B14F-4D97-AF65-F5344CB8AC3E}">
        <p14:creationId xmlns:p14="http://schemas.microsoft.com/office/powerpoint/2010/main" val="8766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0112-D9C5-47DF-A0BF-56949B4A6CC3}"/>
              </a:ext>
            </a:extLst>
          </p:cNvPr>
          <p:cNvSpPr>
            <a:spLocks noGrp="1"/>
          </p:cNvSpPr>
          <p:nvPr>
            <p:ph type="title"/>
          </p:nvPr>
        </p:nvSpPr>
        <p:spPr>
          <a:xfrm>
            <a:off x="6332764" y="634947"/>
            <a:ext cx="3845379" cy="1450757"/>
          </a:xfrm>
        </p:spPr>
        <p:txBody>
          <a:bodyPr>
            <a:normAutofit/>
          </a:bodyPr>
          <a:lstStyle/>
          <a:p>
            <a:r>
              <a:rPr lang="en-US" sz="3800" dirty="0"/>
              <a:t>Change vs. Improvement</a:t>
            </a:r>
          </a:p>
        </p:txBody>
      </p:sp>
      <p:pic>
        <p:nvPicPr>
          <p:cNvPr id="5" name="Picture 4" descr="A close up of a logo&#10;&#10;Description generated with high confidence">
            <a:extLst>
              <a:ext uri="{FF2B5EF4-FFF2-40B4-BE49-F238E27FC236}">
                <a16:creationId xmlns:a16="http://schemas.microsoft.com/office/drawing/2014/main" id="{DA644959-F0A0-4B76-A4AE-FC5E2A7257C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06394" y="1224619"/>
            <a:ext cx="4088720" cy="4088720"/>
          </a:xfrm>
          <a:prstGeom prst="rect">
            <a:avLst/>
          </a:prstGeom>
        </p:spPr>
      </p:pic>
      <p:sp>
        <p:nvSpPr>
          <p:cNvPr id="3" name="Content Placeholder 2">
            <a:extLst>
              <a:ext uri="{FF2B5EF4-FFF2-40B4-BE49-F238E27FC236}">
                <a16:creationId xmlns:a16="http://schemas.microsoft.com/office/drawing/2014/main" id="{CE4D4FDE-7768-4AF6-B726-9ADA1D7CF97B}"/>
              </a:ext>
            </a:extLst>
          </p:cNvPr>
          <p:cNvSpPr>
            <a:spLocks noGrp="1"/>
          </p:cNvSpPr>
          <p:nvPr>
            <p:ph idx="1"/>
          </p:nvPr>
        </p:nvSpPr>
        <p:spPr>
          <a:xfrm>
            <a:off x="6332764" y="2198914"/>
            <a:ext cx="3845379" cy="3670180"/>
          </a:xfrm>
        </p:spPr>
        <p:txBody>
          <a:bodyPr>
            <a:normAutofit/>
          </a:bodyPr>
          <a:lstStyle/>
          <a:p>
            <a:r>
              <a:rPr lang="en-US" sz="2800" dirty="0"/>
              <a:t>“All improvement requires change, but not every change is an improvement.”</a:t>
            </a:r>
          </a:p>
          <a:p>
            <a:pPr marL="566928" lvl="3"/>
            <a:endParaRPr lang="en-US" sz="1400" i="1" dirty="0"/>
          </a:p>
          <a:p>
            <a:pPr marL="566928" lvl="3"/>
            <a:r>
              <a:rPr lang="en-US" sz="1400" i="1" dirty="0"/>
              <a:t>The improvement Guide</a:t>
            </a:r>
            <a:r>
              <a:rPr lang="en-US" sz="1400" dirty="0"/>
              <a:t>, Langley, </a:t>
            </a:r>
            <a:r>
              <a:rPr lang="en-US" sz="1400" dirty="0" err="1"/>
              <a:t>etal</a:t>
            </a:r>
            <a:r>
              <a:rPr lang="en-US" sz="1400" dirty="0"/>
              <a:t>., Chapter 6 , p. 109</a:t>
            </a:r>
          </a:p>
        </p:txBody>
      </p:sp>
      <p:sp>
        <p:nvSpPr>
          <p:cNvPr id="4" name="Slide Number Placeholder 3">
            <a:extLst>
              <a:ext uri="{FF2B5EF4-FFF2-40B4-BE49-F238E27FC236}">
                <a16:creationId xmlns:a16="http://schemas.microsoft.com/office/drawing/2014/main" id="{050906DF-F1F0-4A6D-BE0D-47C371327464}"/>
              </a:ext>
            </a:extLst>
          </p:cNvPr>
          <p:cNvSpPr>
            <a:spLocks noGrp="1"/>
          </p:cNvSpPr>
          <p:nvPr>
            <p:ph type="sldNum" sz="quarter" idx="12"/>
          </p:nvPr>
        </p:nvSpPr>
        <p:spPr>
          <a:xfrm>
            <a:off x="8949344" y="6459786"/>
            <a:ext cx="984019" cy="365125"/>
          </a:xfrm>
        </p:spPr>
        <p:txBody>
          <a:bodyPr>
            <a:normAutofit/>
          </a:bodyPr>
          <a:lstStyle/>
          <a:p>
            <a:pPr>
              <a:spcAft>
                <a:spcPts val="600"/>
              </a:spcAft>
            </a:pPr>
            <a:fld id="{489B6808-4A4B-4489-94D9-2D9E905C7A1E}" type="slidenum">
              <a:rPr lang="en-US">
                <a:solidFill>
                  <a:prstClr val="white">
                    <a:lumMod val="50000"/>
                  </a:prstClr>
                </a:solidFill>
              </a:rPr>
              <a:pPr>
                <a:spcAft>
                  <a:spcPts val="600"/>
                </a:spcAft>
              </a:pPr>
              <a:t>6</a:t>
            </a:fld>
            <a:endParaRPr lang="en-US">
              <a:solidFill>
                <a:prstClr val="white">
                  <a:lumMod val="50000"/>
                </a:prstClr>
              </a:solidFill>
            </a:endParaRPr>
          </a:p>
        </p:txBody>
      </p:sp>
    </p:spTree>
    <p:extLst>
      <p:ext uri="{BB962C8B-B14F-4D97-AF65-F5344CB8AC3E}">
        <p14:creationId xmlns:p14="http://schemas.microsoft.com/office/powerpoint/2010/main" val="172814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8881-AA9D-446E-9C9A-B126F1B85148}"/>
              </a:ext>
            </a:extLst>
          </p:cNvPr>
          <p:cNvSpPr>
            <a:spLocks noGrp="1"/>
          </p:cNvSpPr>
          <p:nvPr>
            <p:ph type="title"/>
          </p:nvPr>
        </p:nvSpPr>
        <p:spPr>
          <a:xfrm>
            <a:off x="1999500" y="4550230"/>
            <a:ext cx="8181805" cy="1057655"/>
          </a:xfrm>
        </p:spPr>
        <p:txBody>
          <a:bodyPr vert="horz" lIns="91440" tIns="45720" rIns="91440" bIns="45720" rtlCol="0" anchor="b">
            <a:normAutofit/>
          </a:bodyPr>
          <a:lstStyle/>
          <a:p>
            <a:r>
              <a:rPr lang="en-US" sz="4400" dirty="0">
                <a:solidFill>
                  <a:schemeClr val="tx1">
                    <a:lumMod val="85000"/>
                    <a:lumOff val="15000"/>
                  </a:schemeClr>
                </a:solidFill>
              </a:rPr>
              <a:t>Who will benefit from our change?</a:t>
            </a:r>
          </a:p>
        </p:txBody>
      </p:sp>
      <p:pic>
        <p:nvPicPr>
          <p:cNvPr id="7" name="Content Placeholder 5" descr="A picture containing vector graphics&#10;&#10;Description generated with very high confidence">
            <a:extLst>
              <a:ext uri="{FF2B5EF4-FFF2-40B4-BE49-F238E27FC236}">
                <a16:creationId xmlns:a16="http://schemas.microsoft.com/office/drawing/2014/main" id="{933FFA03-0741-4E65-A712-4AA8E0B1093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857" r="29644" b="-7"/>
          <a:stretch/>
        </p:blipFill>
        <p:spPr>
          <a:xfrm>
            <a:off x="2000593" y="875207"/>
            <a:ext cx="1863666" cy="3132483"/>
          </a:xfrm>
          <a:prstGeom prst="rect">
            <a:avLst/>
          </a:prstGeom>
        </p:spPr>
      </p:pic>
      <p:pic>
        <p:nvPicPr>
          <p:cNvPr id="8" name="Picture 7" descr="A picture containing object&#10;&#10;Description generated with very high confidence">
            <a:extLst>
              <a:ext uri="{FF2B5EF4-FFF2-40B4-BE49-F238E27FC236}">
                <a16:creationId xmlns:a16="http://schemas.microsoft.com/office/drawing/2014/main" id="{CA83E393-2484-43D5-A450-FD411667AD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3260" b="7"/>
          <a:stretch/>
        </p:blipFill>
        <p:spPr>
          <a:xfrm>
            <a:off x="4101048" y="1370732"/>
            <a:ext cx="1857608" cy="2141432"/>
          </a:xfrm>
          <a:prstGeom prst="rect">
            <a:avLst/>
          </a:prstGeom>
        </p:spPr>
      </p:pic>
      <p:pic>
        <p:nvPicPr>
          <p:cNvPr id="6" name="Picture 5" descr="A close up of a logo&#10;&#10;Description generated with high confidence">
            <a:extLst>
              <a:ext uri="{FF2B5EF4-FFF2-40B4-BE49-F238E27FC236}">
                <a16:creationId xmlns:a16="http://schemas.microsoft.com/office/drawing/2014/main" id="{B97A25BF-8267-4C14-9D1C-8923EBFCD53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22041" r="18008" b="6"/>
          <a:stretch/>
        </p:blipFill>
        <p:spPr>
          <a:xfrm>
            <a:off x="6195444" y="870875"/>
            <a:ext cx="1883262" cy="3141146"/>
          </a:xfrm>
          <a:prstGeom prst="rect">
            <a:avLst/>
          </a:prstGeom>
        </p:spPr>
      </p:pic>
      <p:pic>
        <p:nvPicPr>
          <p:cNvPr id="5" name="Content Placeholder 4" descr="A picture containing vector graphics&#10;&#10;Description generated with very high confidence">
            <a:extLst>
              <a:ext uri="{FF2B5EF4-FFF2-40B4-BE49-F238E27FC236}">
                <a16:creationId xmlns:a16="http://schemas.microsoft.com/office/drawing/2014/main" id="{FAFF31D2-8344-4014-A92B-BFCFBC17F5EA}"/>
              </a:ext>
            </a:extLst>
          </p:cNvPr>
          <p:cNvPicPr>
            <a:picLocks noGrp="1" noChangeAspect="1"/>
          </p:cNvPicPr>
          <p:nvPr>
            <p:ph idx="1"/>
          </p:nvPr>
        </p:nvPicPr>
        <p:blipFill rotWithShape="1">
          <a:blip r:embed="rId5" cstate="print">
            <a:extLst>
              <a:ext uri="{28A0092B-C50C-407E-A947-70E740481C1C}">
                <a14:useLocalDpi xmlns:a14="http://schemas.microsoft.com/office/drawing/2010/main"/>
              </a:ext>
            </a:extLst>
          </a:blip>
          <a:srcRect l="6664" r="6785" b="3"/>
          <a:stretch/>
        </p:blipFill>
        <p:spPr>
          <a:xfrm>
            <a:off x="8315496" y="1363614"/>
            <a:ext cx="1865809" cy="2155668"/>
          </a:xfrm>
          <a:prstGeom prst="rect">
            <a:avLst/>
          </a:prstGeom>
        </p:spPr>
      </p:pic>
      <p:sp>
        <p:nvSpPr>
          <p:cNvPr id="4" name="Slide Number Placeholder 3">
            <a:extLst>
              <a:ext uri="{FF2B5EF4-FFF2-40B4-BE49-F238E27FC236}">
                <a16:creationId xmlns:a16="http://schemas.microsoft.com/office/drawing/2014/main" id="{4028A6E5-6507-424E-949A-90B2A7220C77}"/>
              </a:ext>
            </a:extLst>
          </p:cNvPr>
          <p:cNvSpPr>
            <a:spLocks noGrp="1"/>
          </p:cNvSpPr>
          <p:nvPr>
            <p:ph type="sldNum" sz="quarter" idx="12"/>
          </p:nvPr>
        </p:nvSpPr>
        <p:spPr>
          <a:xfrm>
            <a:off x="8949344" y="6459786"/>
            <a:ext cx="984019" cy="365125"/>
          </a:xfrm>
        </p:spPr>
        <p:txBody>
          <a:bodyPr vert="horz" lIns="91440" tIns="45720" rIns="91440" bIns="45720" rtlCol="0" anchor="ctr">
            <a:normAutofit/>
          </a:bodyPr>
          <a:lstStyle/>
          <a:p>
            <a:pPr>
              <a:spcAft>
                <a:spcPts val="600"/>
              </a:spcAft>
            </a:pPr>
            <a:fld id="{489B6808-4A4B-4489-94D9-2D9E905C7A1E}" type="slidenum">
              <a:rPr lang="en-US">
                <a:solidFill>
                  <a:prstClr val="white">
                    <a:lumMod val="50000"/>
                  </a:prstClr>
                </a:solidFill>
              </a:rPr>
              <a:pPr>
                <a:spcAft>
                  <a:spcPts val="600"/>
                </a:spcAft>
              </a:pPr>
              <a:t>7</a:t>
            </a:fld>
            <a:endParaRPr lang="en-US">
              <a:solidFill>
                <a:prstClr val="white">
                  <a:lumMod val="50000"/>
                </a:prstClr>
              </a:solidFill>
            </a:endParaRPr>
          </a:p>
        </p:txBody>
      </p:sp>
    </p:spTree>
    <p:extLst>
      <p:ext uri="{BB962C8B-B14F-4D97-AF65-F5344CB8AC3E}">
        <p14:creationId xmlns:p14="http://schemas.microsoft.com/office/powerpoint/2010/main" val="215878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7E6EE72-69D4-430F-A641-8BFFE1DE22C7}"/>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6" imgW="387" imgH="387" progId="TCLayout.ActiveDocument.1">
                  <p:embed/>
                </p:oleObj>
              </mc:Choice>
              <mc:Fallback>
                <p:oleObj name="think-cell Slide" r:id="rId6" imgW="387" imgH="387" progId="TCLayout.ActiveDocument.1">
                  <p:embed/>
                  <p:pic>
                    <p:nvPicPr>
                      <p:cNvPr id="7" name="Object 6" hidden="1">
                        <a:extLst>
                          <a:ext uri="{FF2B5EF4-FFF2-40B4-BE49-F238E27FC236}">
                            <a16:creationId xmlns:a16="http://schemas.microsoft.com/office/drawing/2014/main" id="{77E6EE72-69D4-430F-A641-8BFFE1DE22C7}"/>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EB60E99-CDED-4005-94F9-49CDC53C98F1}"/>
              </a:ext>
            </a:extLst>
          </p:cNvPr>
          <p:cNvSpPr/>
          <p:nvPr>
            <p:custDataLst>
              <p:tags r:id="rId3"/>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200">
              <a:lnSpc>
                <a:spcPct val="90000"/>
              </a:lnSpc>
              <a:spcBef>
                <a:spcPct val="0"/>
              </a:spcBef>
              <a:spcAft>
                <a:spcPct val="0"/>
              </a:spcAft>
            </a:pPr>
            <a:endParaRPr lang="en-US" sz="4000" dirty="0">
              <a:solidFill>
                <a:prstClr val="white"/>
              </a:solidFill>
              <a:latin typeface="Calibri" panose="020F0502020204030204" pitchFamily="34" charset="0"/>
              <a:sym typeface="Calibri" panose="020F0502020204030204" pitchFamily="34" charset="0"/>
            </a:endParaRPr>
          </a:p>
        </p:txBody>
      </p:sp>
      <p:sp>
        <p:nvSpPr>
          <p:cNvPr id="3" name="Title 2"/>
          <p:cNvSpPr>
            <a:spLocks noGrp="1"/>
          </p:cNvSpPr>
          <p:nvPr>
            <p:ph type="title"/>
          </p:nvPr>
        </p:nvSpPr>
        <p:spPr>
          <a:xfrm>
            <a:off x="2381250" y="365126"/>
            <a:ext cx="7658100" cy="1325563"/>
          </a:xfrm>
        </p:spPr>
        <p:txBody>
          <a:bodyPr>
            <a:normAutofit/>
          </a:bodyPr>
          <a:lstStyle/>
          <a:p>
            <a:r>
              <a:rPr lang="en-US" sz="3800" dirty="0">
                <a:latin typeface="+mn-lt"/>
              </a:rPr>
              <a:t>Typical Solutions in Developing Change</a:t>
            </a:r>
          </a:p>
        </p:txBody>
      </p:sp>
      <p:graphicFrame>
        <p:nvGraphicFramePr>
          <p:cNvPr id="6" name="Content Placeholder 1">
            <a:extLst>
              <a:ext uri="{FF2B5EF4-FFF2-40B4-BE49-F238E27FC236}">
                <a16:creationId xmlns:a16="http://schemas.microsoft.com/office/drawing/2014/main" id="{54E0F192-1E2D-4270-9143-1A97D6140454}"/>
              </a:ext>
            </a:extLst>
          </p:cNvPr>
          <p:cNvGraphicFramePr>
            <a:graphicFrameLocks noGrp="1"/>
          </p:cNvGraphicFramePr>
          <p:nvPr>
            <p:ph idx="1"/>
          </p:nvPr>
        </p:nvGraphicFramePr>
        <p:xfrm>
          <a:off x="2481263" y="1690688"/>
          <a:ext cx="78867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Slide Number Placeholder 3">
            <a:extLst>
              <a:ext uri="{FF2B5EF4-FFF2-40B4-BE49-F238E27FC236}">
                <a16:creationId xmlns:a16="http://schemas.microsoft.com/office/drawing/2014/main" id="{951A0132-9356-478D-9C40-3DB59A93EA5B}"/>
              </a:ext>
            </a:extLst>
          </p:cNvPr>
          <p:cNvSpPr txBox="1">
            <a:spLocks/>
          </p:cNvSpPr>
          <p:nvPr/>
        </p:nvSpPr>
        <p:spPr>
          <a:xfrm>
            <a:off x="8132909" y="64057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z="1100">
                <a:solidFill>
                  <a:srgbClr val="272727">
                    <a:tint val="75000"/>
                  </a:srgbClr>
                </a:solidFill>
                <a:latin typeface="Museo Sans Cond 700"/>
              </a:rPr>
              <a:pPr/>
              <a:t>8</a:t>
            </a:fld>
            <a:endParaRPr lang="en-US" sz="1100" dirty="0">
              <a:solidFill>
                <a:srgbClr val="272727">
                  <a:tint val="75000"/>
                </a:srgbClr>
              </a:solidFill>
              <a:latin typeface="Museo Sans Cond 700"/>
            </a:endParaRPr>
          </a:p>
        </p:txBody>
      </p:sp>
    </p:spTree>
    <p:extLst>
      <p:ext uri="{BB962C8B-B14F-4D97-AF65-F5344CB8AC3E}">
        <p14:creationId xmlns:p14="http://schemas.microsoft.com/office/powerpoint/2010/main" val="16252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342F-2170-4C80-804E-280B91C00853}"/>
              </a:ext>
            </a:extLst>
          </p:cNvPr>
          <p:cNvSpPr>
            <a:spLocks noGrp="1"/>
          </p:cNvSpPr>
          <p:nvPr>
            <p:ph type="title"/>
          </p:nvPr>
        </p:nvSpPr>
        <p:spPr>
          <a:xfrm>
            <a:off x="5255079" y="634947"/>
            <a:ext cx="4931229" cy="1450757"/>
          </a:xfrm>
        </p:spPr>
        <p:txBody>
          <a:bodyPr>
            <a:normAutofit/>
          </a:bodyPr>
          <a:lstStyle/>
          <a:p>
            <a:r>
              <a:rPr lang="en-US" sz="3800" dirty="0"/>
              <a:t>Change</a:t>
            </a:r>
          </a:p>
        </p:txBody>
      </p:sp>
      <p:pic>
        <p:nvPicPr>
          <p:cNvPr id="5" name="Picture 4" descr="A close up of a sign&#10;&#10;Description generated with high confidence">
            <a:extLst>
              <a:ext uri="{FF2B5EF4-FFF2-40B4-BE49-F238E27FC236}">
                <a16:creationId xmlns:a16="http://schemas.microsoft.com/office/drawing/2014/main" id="{622BA47D-1879-4AE9-822A-2F5F2FBC1C8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99499" y="1796791"/>
            <a:ext cx="3000986" cy="3000986"/>
          </a:xfrm>
          <a:prstGeom prst="rect">
            <a:avLst/>
          </a:prstGeom>
        </p:spPr>
      </p:pic>
      <p:sp>
        <p:nvSpPr>
          <p:cNvPr id="3" name="Content Placeholder 2">
            <a:extLst>
              <a:ext uri="{FF2B5EF4-FFF2-40B4-BE49-F238E27FC236}">
                <a16:creationId xmlns:a16="http://schemas.microsoft.com/office/drawing/2014/main" id="{94BC73B0-8444-4FF8-B754-932C197EDFA1}"/>
              </a:ext>
            </a:extLst>
          </p:cNvPr>
          <p:cNvSpPr>
            <a:spLocks noGrp="1"/>
          </p:cNvSpPr>
          <p:nvPr>
            <p:ph idx="1"/>
          </p:nvPr>
        </p:nvSpPr>
        <p:spPr>
          <a:xfrm>
            <a:off x="5255076" y="2198914"/>
            <a:ext cx="4931230" cy="3670180"/>
          </a:xfrm>
        </p:spPr>
        <p:txBody>
          <a:bodyPr>
            <a:normAutofit/>
          </a:bodyPr>
          <a:lstStyle/>
          <a:p>
            <a:pPr marL="342900" indent="-342900">
              <a:buFont typeface="Arial" panose="020B0604020202020204" pitchFamily="34" charset="0"/>
              <a:buChar char="•"/>
            </a:pPr>
            <a:r>
              <a:rPr lang="en-US" sz="2400" dirty="0"/>
              <a:t>The process or result of making or becoming </a:t>
            </a:r>
            <a:r>
              <a:rPr lang="en-US" sz="2400" b="1" i="1" dirty="0"/>
              <a:t>different</a:t>
            </a:r>
          </a:p>
          <a:p>
            <a:pPr marL="342900" indent="-342900">
              <a:buFont typeface="Arial" panose="020B0604020202020204" pitchFamily="34" charset="0"/>
              <a:buChar char="•"/>
            </a:pPr>
            <a:r>
              <a:rPr lang="en-US" sz="2400" b="1" i="1" dirty="0"/>
              <a:t>“Different”</a:t>
            </a:r>
            <a:r>
              <a:rPr lang="en-US" sz="2400" dirty="0"/>
              <a:t> is not the same as “</a:t>
            </a:r>
            <a:r>
              <a:rPr lang="en-US" sz="2400" b="1" i="1" dirty="0"/>
              <a:t>improvement”</a:t>
            </a:r>
          </a:p>
        </p:txBody>
      </p:sp>
      <p:sp>
        <p:nvSpPr>
          <p:cNvPr id="4" name="Slide Number Placeholder 3">
            <a:extLst>
              <a:ext uri="{FF2B5EF4-FFF2-40B4-BE49-F238E27FC236}">
                <a16:creationId xmlns:a16="http://schemas.microsoft.com/office/drawing/2014/main" id="{A30CF32A-80C0-4BD1-AA13-2CD68369FCDA}"/>
              </a:ext>
            </a:extLst>
          </p:cNvPr>
          <p:cNvSpPr>
            <a:spLocks noGrp="1"/>
          </p:cNvSpPr>
          <p:nvPr>
            <p:ph type="sldNum" sz="quarter" idx="12"/>
          </p:nvPr>
        </p:nvSpPr>
        <p:spPr>
          <a:xfrm>
            <a:off x="8949344" y="6459786"/>
            <a:ext cx="984019" cy="365125"/>
          </a:xfrm>
        </p:spPr>
        <p:txBody>
          <a:bodyPr>
            <a:normAutofit/>
          </a:bodyPr>
          <a:lstStyle/>
          <a:p>
            <a:pPr>
              <a:spcAft>
                <a:spcPts val="600"/>
              </a:spcAft>
            </a:pPr>
            <a:fld id="{489B6808-4A4B-4489-94D9-2D9E905C7A1E}" type="slidenum">
              <a:rPr lang="en-US">
                <a:solidFill>
                  <a:prstClr val="white">
                    <a:lumMod val="50000"/>
                  </a:prstClr>
                </a:solidFill>
              </a:rPr>
              <a:pPr>
                <a:spcAft>
                  <a:spcPts val="600"/>
                </a:spcAft>
              </a:pPr>
              <a:t>9</a:t>
            </a:fld>
            <a:endParaRPr lang="en-US">
              <a:solidFill>
                <a:prstClr val="white">
                  <a:lumMod val="50000"/>
                </a:prstClr>
              </a:solidFill>
            </a:endParaRPr>
          </a:p>
        </p:txBody>
      </p:sp>
    </p:spTree>
    <p:extLst>
      <p:ext uri="{BB962C8B-B14F-4D97-AF65-F5344CB8AC3E}">
        <p14:creationId xmlns:p14="http://schemas.microsoft.com/office/powerpoint/2010/main" val="671585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Nv8nA.g4TBy5Y_BAgrQgF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2QHmzM1aTxm_Dl5JZiP0R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2rtICCRW66JENNmeiab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doLKvxsRcyC1RqtxO_pO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_IISxenS6.0FFXXIpdHA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2uALxCyYSgSe3JfjvY7Z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fHrSV4hcQ2.md0zPZi2M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HrD5bORTkufBLPTRTRc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CSqFAV5ETxeVE3kLC8Ajj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G8J5o73RUKMI9a9yyeXW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Catalyst">
      <a:dk1>
        <a:srgbClr val="272727"/>
      </a:dk1>
      <a:lt1>
        <a:sysClr val="window" lastClr="FFFFFF"/>
      </a:lt1>
      <a:dk2>
        <a:srgbClr val="1F497D"/>
      </a:dk2>
      <a:lt2>
        <a:srgbClr val="EEECE1"/>
      </a:lt2>
      <a:accent1>
        <a:srgbClr val="00AAC6"/>
      </a:accent1>
      <a:accent2>
        <a:srgbClr val="ADC038"/>
      </a:accent2>
      <a:accent3>
        <a:srgbClr val="00A6D7"/>
      </a:accent3>
      <a:accent4>
        <a:srgbClr val="00AA77"/>
      </a:accent4>
      <a:accent5>
        <a:srgbClr val="F5D934"/>
      </a:accent5>
      <a:accent6>
        <a:srgbClr val="FBAB1E"/>
      </a:accent6>
      <a:hlink>
        <a:srgbClr val="68CAD4"/>
      </a:hlink>
      <a:folHlink>
        <a:srgbClr val="00AAC6"/>
      </a:folHlink>
    </a:clrScheme>
    <a:fontScheme name="CCI Fonts 2018">
      <a:majorFont>
        <a:latin typeface="Museo Sans 700"/>
        <a:ea typeface=""/>
        <a:cs typeface=""/>
      </a:majorFont>
      <a:minorFont>
        <a:latin typeface="Museo Sans Cond 7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1473</Words>
  <Application>Microsoft Macintosh PowerPoint</Application>
  <PresentationFormat>Widescreen</PresentationFormat>
  <Paragraphs>275</Paragraphs>
  <Slides>29</Slides>
  <Notes>12</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4" baseType="lpstr">
      <vt:lpstr>Arial</vt:lpstr>
      <vt:lpstr>Arial Narrow</vt:lpstr>
      <vt:lpstr>Calibri</vt:lpstr>
      <vt:lpstr>Calibri Light</vt:lpstr>
      <vt:lpstr>Museo Sans 700</vt:lpstr>
      <vt:lpstr>Museo Sans Cond 300</vt:lpstr>
      <vt:lpstr>Museo Sans Cond 500</vt:lpstr>
      <vt:lpstr>Museo Sans Cond 700</vt:lpstr>
      <vt:lpstr>Museo Slab 300</vt:lpstr>
      <vt:lpstr>Museo Slab 700</vt:lpstr>
      <vt:lpstr>Sentinel Medium</vt:lpstr>
      <vt:lpstr>Wingdings</vt:lpstr>
      <vt:lpstr>2_Office Theme</vt:lpstr>
      <vt:lpstr>1_Office Theme</vt:lpstr>
      <vt:lpstr>think-cell Slide</vt:lpstr>
      <vt:lpstr>Methods for Developing Fundamental Change</vt:lpstr>
      <vt:lpstr>“Go and See” Site Visits </vt:lpstr>
      <vt:lpstr>Sample Worksheet:  Site Visit Observation Notes</vt:lpstr>
      <vt:lpstr>Potential Opportunity Areas</vt:lpstr>
      <vt:lpstr>Think about an experience . . . </vt:lpstr>
      <vt:lpstr>Change vs. Improvement</vt:lpstr>
      <vt:lpstr>Who will benefit from our change?</vt:lpstr>
      <vt:lpstr>Typical Solutions in Developing Change</vt:lpstr>
      <vt:lpstr>Change</vt:lpstr>
      <vt:lpstr>Reactive vs. Fundamental Change</vt:lpstr>
      <vt:lpstr>Methods for Developing Fundamental Change</vt:lpstr>
      <vt:lpstr>Logical Thinking About the Current System</vt:lpstr>
      <vt:lpstr>Peanut Butter and Jelly</vt:lpstr>
      <vt:lpstr>What did we learn from this activity?</vt:lpstr>
      <vt:lpstr>What is a Process?</vt:lpstr>
      <vt:lpstr>What is Process Flow Mapping?</vt:lpstr>
      <vt:lpstr>Developing a Process Flow Map</vt:lpstr>
      <vt:lpstr>Gather Subject Matter Experts</vt:lpstr>
      <vt:lpstr>Process Flow Mapping: Begin with High-level Process</vt:lpstr>
      <vt:lpstr>Mapping the Detail</vt:lpstr>
      <vt:lpstr>PowerPoint Presentation</vt:lpstr>
      <vt:lpstr>Process Mapping Symbols</vt:lpstr>
      <vt:lpstr>Stick Notes are a Process Flow Mapper’s Best Friend!</vt:lpstr>
      <vt:lpstr>Process Flow Map – High Level ED Admission to Hospital Bed</vt:lpstr>
      <vt:lpstr>Process Flow Map – Detailed ED Admission to Hospital Bed</vt:lpstr>
      <vt:lpstr>Think About Your Upcoming Site Visit</vt:lpstr>
      <vt:lpstr>Develop a “Current State” Process Flow Map </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Navarrete</dc:creator>
  <cp:lastModifiedBy>Nikki Navarrete</cp:lastModifiedBy>
  <cp:revision>2</cp:revision>
  <dcterms:created xsi:type="dcterms:W3CDTF">2019-07-25T19:24:48Z</dcterms:created>
  <dcterms:modified xsi:type="dcterms:W3CDTF">2019-07-25T19:33:59Z</dcterms:modified>
</cp:coreProperties>
</file>