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96" r:id="rId1"/>
  </p:sldMasterIdLst>
  <p:notesMasterIdLst>
    <p:notesMasterId r:id="rId10"/>
  </p:notesMasterIdLst>
  <p:handoutMasterIdLst>
    <p:handoutMasterId r:id="rId11"/>
  </p:handoutMasterIdLst>
  <p:sldIdLst>
    <p:sldId id="804" r:id="rId2"/>
    <p:sldId id="257" r:id="rId3"/>
    <p:sldId id="258" r:id="rId4"/>
    <p:sldId id="259" r:id="rId5"/>
    <p:sldId id="260" r:id="rId6"/>
    <p:sldId id="264" r:id="rId7"/>
    <p:sldId id="263" r:id="rId8"/>
    <p:sldId id="829" r:id="rId9"/>
  </p:sldIdLst>
  <p:sldSz cx="100584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976" userDrawn="1">
          <p15:clr>
            <a:srgbClr val="A4A3A4"/>
          </p15:clr>
        </p15:guide>
        <p15:guide id="2" orient="horz" pos="142" userDrawn="1">
          <p15:clr>
            <a:srgbClr val="A4A3A4"/>
          </p15:clr>
        </p15:guide>
        <p15:guide id="3" orient="horz" pos="2205" userDrawn="1">
          <p15:clr>
            <a:srgbClr val="A4A3A4"/>
          </p15:clr>
        </p15:guide>
        <p15:guide id="4" pos="6180" userDrawn="1">
          <p15:clr>
            <a:srgbClr val="A4A3A4"/>
          </p15:clr>
        </p15:guide>
        <p15:guide id="5" pos="167" userDrawn="1">
          <p15:clr>
            <a:srgbClr val="A4A3A4"/>
          </p15:clr>
        </p15:guide>
      </p15:sldGuideLst>
    </p:ext>
    <p:ext uri="{2D200454-40CA-4A62-9FC3-DE9A4176ACB9}">
      <p15:notes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ammy Fisher" initials="TF" lastIdx="61" clrIdx="0">
    <p:extLst/>
  </p:cmAuthor>
  <p:cmAuthor id="2" name="Carolyn Shepherd" initials="CS" lastIdx="18" clrIdx="1">
    <p:extLst/>
  </p:cmAuthor>
  <p:cmAuthor id="3" name="Laura Blumenthal" initials="LB" lastIdx="4" clrIdx="2">
    <p:extLst/>
  </p:cmAuthor>
  <p:cmAuthor id="4" name="IHQC" initials="BHC" lastIdx="7" clrIdx="3">
    <p:extLst/>
  </p:cmAuthor>
  <p:cmAuthor id="5" name="Sandy Newman" initials="SN" lastIdx="2" clrIdx="4">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581"/>
    <a:srgbClr val="0084A9"/>
    <a:srgbClr val="B7E2EF"/>
    <a:srgbClr val="0EAEDB"/>
    <a:srgbClr val="0D9EC7"/>
    <a:srgbClr val="F37321"/>
    <a:srgbClr val="FFFFFF"/>
    <a:srgbClr val="F37420"/>
    <a:srgbClr val="ED653D"/>
    <a:srgbClr val="FF492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953" autoAdjust="0"/>
    <p:restoredTop sz="95943" autoAdjust="0"/>
  </p:normalViewPr>
  <p:slideViewPr>
    <p:cSldViewPr snapToGrid="0" snapToObjects="1" showGuides="1">
      <p:cViewPr varScale="1">
        <p:scale>
          <a:sx n="70" d="100"/>
          <a:sy n="70" d="100"/>
        </p:scale>
        <p:origin x="-1408" y="-96"/>
      </p:cViewPr>
      <p:guideLst>
        <p:guide orient="horz" pos="3976"/>
        <p:guide orient="horz" pos="142"/>
        <p:guide orient="horz" pos="2205"/>
        <p:guide pos="6180"/>
        <p:guide pos="167"/>
      </p:guideLst>
    </p:cSldViewPr>
  </p:slideViewPr>
  <p:outlineViewPr>
    <p:cViewPr>
      <p:scale>
        <a:sx n="33" d="100"/>
        <a:sy n="33" d="100"/>
      </p:scale>
      <p:origin x="0" y="-1824"/>
    </p:cViewPr>
  </p:outlineViewPr>
  <p:notesTextViewPr>
    <p:cViewPr>
      <p:scale>
        <a:sx n="100" d="100"/>
        <a:sy n="100" d="100"/>
      </p:scale>
      <p:origin x="0" y="0"/>
    </p:cViewPr>
  </p:notesTextViewPr>
  <p:sorterViewPr>
    <p:cViewPr>
      <p:scale>
        <a:sx n="89" d="100"/>
        <a:sy n="89" d="100"/>
      </p:scale>
      <p:origin x="0" y="11808"/>
    </p:cViewPr>
  </p:sorterViewPr>
  <p:notesViewPr>
    <p:cSldViewPr snapToGrid="0" snapToObjects="1">
      <p:cViewPr varScale="1">
        <p:scale>
          <a:sx n="63" d="100"/>
          <a:sy n="63" d="100"/>
        </p:scale>
        <p:origin x="3372" y="90"/>
      </p:cViewPr>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commentAuthors" Target="commentAuthors.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Center for Care Innovations</a:t>
            </a:r>
          </a:p>
          <a:p>
            <a:r>
              <a:rPr lang="en-US" dirty="0"/>
              <a:t>Rapid, Rapid Innovation Workshop</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r>
              <a:rPr lang="en-US" dirty="0"/>
              <a:t>4/19/2016</a:t>
            </a:r>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9436D716-6EB5-D440-AC61-789D17EE0008}" type="slidenum">
              <a:rPr lang="en-US" smtClean="0"/>
              <a:t>‹#›</a:t>
            </a:fld>
            <a:endParaRPr lang="en-US"/>
          </a:p>
        </p:txBody>
      </p:sp>
    </p:spTree>
    <p:extLst>
      <p:ext uri="{BB962C8B-B14F-4D97-AF65-F5344CB8AC3E}">
        <p14:creationId xmlns:p14="http://schemas.microsoft.com/office/powerpoint/2010/main" val="41231833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86E0A193-8B9C-1746-8885-AA490EC2FC7A}" type="datetimeFigureOut">
              <a:rPr lang="en-US" smtClean="0"/>
              <a:t>2/27/19</a:t>
            </a:fld>
            <a:endParaRPr lang="en-US"/>
          </a:p>
        </p:txBody>
      </p:sp>
      <p:sp>
        <p:nvSpPr>
          <p:cNvPr id="4" name="Slide Image Placeholder 3"/>
          <p:cNvSpPr>
            <a:spLocks noGrp="1" noRot="1" noChangeAspect="1"/>
          </p:cNvSpPr>
          <p:nvPr>
            <p:ph type="sldImg" idx="2"/>
          </p:nvPr>
        </p:nvSpPr>
        <p:spPr>
          <a:xfrm>
            <a:off x="949325" y="696913"/>
            <a:ext cx="511175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08B4683-046A-B845-B8FD-CF190C2ED5DA}" type="slidenum">
              <a:rPr lang="en-US" smtClean="0"/>
              <a:t>‹#›</a:t>
            </a:fld>
            <a:endParaRPr lang="en-US"/>
          </a:p>
        </p:txBody>
      </p:sp>
    </p:spTree>
    <p:extLst>
      <p:ext uri="{BB962C8B-B14F-4D97-AF65-F5344CB8AC3E}">
        <p14:creationId xmlns:p14="http://schemas.microsoft.com/office/powerpoint/2010/main" val="326135684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71D983D-528A-4A44-8DA4-46FCDC80CBD2}"/>
              </a:ext>
            </a:extLst>
          </p:cNvPr>
          <p:cNvSpPr>
            <a:spLocks noGrp="1"/>
          </p:cNvSpPr>
          <p:nvPr>
            <p:ph type="ctrTitle"/>
          </p:nvPr>
        </p:nvSpPr>
        <p:spPr>
          <a:xfrm>
            <a:off x="1257300" y="1122363"/>
            <a:ext cx="7543800" cy="2387600"/>
          </a:xfrm>
        </p:spPr>
        <p:txBody>
          <a:bodyPr anchor="b"/>
          <a:lstStyle>
            <a:lvl1pPr algn="ctr">
              <a:defRPr sz="4950"/>
            </a:lvl1pPr>
          </a:lstStyle>
          <a:p>
            <a:r>
              <a:rPr lang="en-US"/>
              <a:t>Click to edit Master title style</a:t>
            </a:r>
          </a:p>
        </p:txBody>
      </p:sp>
      <p:sp>
        <p:nvSpPr>
          <p:cNvPr id="3" name="Subtitle 2">
            <a:extLst>
              <a:ext uri="{FF2B5EF4-FFF2-40B4-BE49-F238E27FC236}">
                <a16:creationId xmlns="" xmlns:a16="http://schemas.microsoft.com/office/drawing/2014/main" id="{9B87B35F-F3B2-5746-ACF6-BF0C47C5228C}"/>
              </a:ext>
            </a:extLst>
          </p:cNvPr>
          <p:cNvSpPr>
            <a:spLocks noGrp="1"/>
          </p:cNvSpPr>
          <p:nvPr>
            <p:ph type="subTitle" idx="1"/>
          </p:nvPr>
        </p:nvSpPr>
        <p:spPr>
          <a:xfrm>
            <a:off x="1257300" y="3602038"/>
            <a:ext cx="7543800" cy="1655762"/>
          </a:xfrm>
        </p:spPr>
        <p:txBody>
          <a:bodyPr/>
          <a:lstStyle>
            <a:lvl1pPr marL="0" indent="0" algn="ctr">
              <a:buNone/>
              <a:defRPr sz="1980"/>
            </a:lvl1pPr>
            <a:lvl2pPr marL="377190" indent="0" algn="ctr">
              <a:buNone/>
              <a:defRPr sz="1650"/>
            </a:lvl2pPr>
            <a:lvl3pPr marL="754380" indent="0" algn="ctr">
              <a:buNone/>
              <a:defRPr sz="1485"/>
            </a:lvl3pPr>
            <a:lvl4pPr marL="1131570" indent="0" algn="ctr">
              <a:buNone/>
              <a:defRPr sz="1320"/>
            </a:lvl4pPr>
            <a:lvl5pPr marL="1508760" indent="0" algn="ctr">
              <a:buNone/>
              <a:defRPr sz="1320"/>
            </a:lvl5pPr>
            <a:lvl6pPr marL="1885950" indent="0" algn="ctr">
              <a:buNone/>
              <a:defRPr sz="1320"/>
            </a:lvl6pPr>
            <a:lvl7pPr marL="2263140" indent="0" algn="ctr">
              <a:buNone/>
              <a:defRPr sz="1320"/>
            </a:lvl7pPr>
            <a:lvl8pPr marL="2640330" indent="0" algn="ctr">
              <a:buNone/>
              <a:defRPr sz="1320"/>
            </a:lvl8pPr>
            <a:lvl9pPr marL="3017520" indent="0" algn="ctr">
              <a:buNone/>
              <a:defRPr sz="1320"/>
            </a:lvl9pPr>
          </a:lstStyle>
          <a:p>
            <a:r>
              <a:rPr lang="en-US"/>
              <a:t>Click to edit Master subtitle style</a:t>
            </a:r>
          </a:p>
        </p:txBody>
      </p:sp>
      <p:sp>
        <p:nvSpPr>
          <p:cNvPr id="4" name="Date Placeholder 3">
            <a:extLst>
              <a:ext uri="{FF2B5EF4-FFF2-40B4-BE49-F238E27FC236}">
                <a16:creationId xmlns="" xmlns:a16="http://schemas.microsoft.com/office/drawing/2014/main" id="{737FF34A-356A-104B-B271-6024F0E0F1AB}"/>
              </a:ext>
            </a:extLst>
          </p:cNvPr>
          <p:cNvSpPr>
            <a:spLocks noGrp="1"/>
          </p:cNvSpPr>
          <p:nvPr>
            <p:ph type="dt" sz="half" idx="10"/>
          </p:nvPr>
        </p:nvSpPr>
        <p:spPr/>
        <p:txBody>
          <a:bodyPr/>
          <a:lstStyle/>
          <a:p>
            <a:fld id="{C9D9BC5C-D8CA-3447-9BF5-E00814B712B8}" type="datetimeFigureOut">
              <a:rPr lang="en-US" smtClean="0"/>
              <a:t>2/27/19</a:t>
            </a:fld>
            <a:endParaRPr lang="en-US"/>
          </a:p>
        </p:txBody>
      </p:sp>
      <p:sp>
        <p:nvSpPr>
          <p:cNvPr id="5" name="Footer Placeholder 4">
            <a:extLst>
              <a:ext uri="{FF2B5EF4-FFF2-40B4-BE49-F238E27FC236}">
                <a16:creationId xmlns="" xmlns:a16="http://schemas.microsoft.com/office/drawing/2014/main" id="{4473EC48-FF9E-BC47-B67E-FE8038A7B8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096D03E3-EACF-594A-A6C0-E25C5BC43573}"/>
              </a:ext>
            </a:extLst>
          </p:cNvPr>
          <p:cNvSpPr>
            <a:spLocks noGrp="1"/>
          </p:cNvSpPr>
          <p:nvPr>
            <p:ph type="sldNum" sz="quarter" idx="12"/>
          </p:nvPr>
        </p:nvSpPr>
        <p:spPr/>
        <p:txBody>
          <a:bodyPr/>
          <a:lstStyle/>
          <a:p>
            <a:fld id="{BFC7EFD7-0D5F-AE47-9698-42E3EC57380E}" type="slidenum">
              <a:rPr lang="en-US" smtClean="0"/>
              <a:t>‹#›</a:t>
            </a:fld>
            <a:endParaRPr lang="en-US"/>
          </a:p>
        </p:txBody>
      </p:sp>
    </p:spTree>
    <p:extLst>
      <p:ext uri="{BB962C8B-B14F-4D97-AF65-F5344CB8AC3E}">
        <p14:creationId xmlns:p14="http://schemas.microsoft.com/office/powerpoint/2010/main" val="2269042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79A979E-6942-9642-9AE6-05384F031C9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DBA793FA-3760-AC4A-8E3E-F82E40AE1E3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C45F4285-B1B5-1F45-9F13-7EF6C256A904}"/>
              </a:ext>
            </a:extLst>
          </p:cNvPr>
          <p:cNvSpPr>
            <a:spLocks noGrp="1"/>
          </p:cNvSpPr>
          <p:nvPr>
            <p:ph type="dt" sz="half" idx="10"/>
          </p:nvPr>
        </p:nvSpPr>
        <p:spPr/>
        <p:txBody>
          <a:bodyPr/>
          <a:lstStyle/>
          <a:p>
            <a:fld id="{C9D9BC5C-D8CA-3447-9BF5-E00814B712B8}" type="datetimeFigureOut">
              <a:rPr lang="en-US" smtClean="0"/>
              <a:t>2/27/19</a:t>
            </a:fld>
            <a:endParaRPr lang="en-US"/>
          </a:p>
        </p:txBody>
      </p:sp>
      <p:sp>
        <p:nvSpPr>
          <p:cNvPr id="5" name="Footer Placeholder 4">
            <a:extLst>
              <a:ext uri="{FF2B5EF4-FFF2-40B4-BE49-F238E27FC236}">
                <a16:creationId xmlns="" xmlns:a16="http://schemas.microsoft.com/office/drawing/2014/main" id="{FAA114CF-FE2E-224A-A23B-2BDB7A158D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AAC20F17-DA00-904D-8E32-40CADE8BC1E3}"/>
              </a:ext>
            </a:extLst>
          </p:cNvPr>
          <p:cNvSpPr>
            <a:spLocks noGrp="1"/>
          </p:cNvSpPr>
          <p:nvPr>
            <p:ph type="sldNum" sz="quarter" idx="12"/>
          </p:nvPr>
        </p:nvSpPr>
        <p:spPr/>
        <p:txBody>
          <a:bodyPr/>
          <a:lstStyle/>
          <a:p>
            <a:fld id="{BFC7EFD7-0D5F-AE47-9698-42E3EC57380E}" type="slidenum">
              <a:rPr lang="en-US" smtClean="0"/>
              <a:t>‹#›</a:t>
            </a:fld>
            <a:endParaRPr lang="en-US"/>
          </a:p>
        </p:txBody>
      </p:sp>
    </p:spTree>
    <p:extLst>
      <p:ext uri="{BB962C8B-B14F-4D97-AF65-F5344CB8AC3E}">
        <p14:creationId xmlns:p14="http://schemas.microsoft.com/office/powerpoint/2010/main" val="439473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95AFD5E3-12CE-9447-B109-8FB208A966A6}"/>
              </a:ext>
            </a:extLst>
          </p:cNvPr>
          <p:cNvSpPr>
            <a:spLocks noGrp="1"/>
          </p:cNvSpPr>
          <p:nvPr>
            <p:ph type="title" orient="vert"/>
          </p:nvPr>
        </p:nvSpPr>
        <p:spPr>
          <a:xfrm>
            <a:off x="7198042" y="365125"/>
            <a:ext cx="2168843"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15296097-5255-8845-A4FD-28FA8F5C00DE}"/>
              </a:ext>
            </a:extLst>
          </p:cNvPr>
          <p:cNvSpPr>
            <a:spLocks noGrp="1"/>
          </p:cNvSpPr>
          <p:nvPr>
            <p:ph type="body" orient="vert" idx="1"/>
          </p:nvPr>
        </p:nvSpPr>
        <p:spPr>
          <a:xfrm>
            <a:off x="691515" y="365125"/>
            <a:ext cx="6380798"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C36ABBD7-B16E-8147-A64C-2CDE2A8106FA}"/>
              </a:ext>
            </a:extLst>
          </p:cNvPr>
          <p:cNvSpPr>
            <a:spLocks noGrp="1"/>
          </p:cNvSpPr>
          <p:nvPr>
            <p:ph type="dt" sz="half" idx="10"/>
          </p:nvPr>
        </p:nvSpPr>
        <p:spPr/>
        <p:txBody>
          <a:bodyPr/>
          <a:lstStyle/>
          <a:p>
            <a:fld id="{C9D9BC5C-D8CA-3447-9BF5-E00814B712B8}" type="datetimeFigureOut">
              <a:rPr lang="en-US" smtClean="0"/>
              <a:t>2/27/19</a:t>
            </a:fld>
            <a:endParaRPr lang="en-US"/>
          </a:p>
        </p:txBody>
      </p:sp>
      <p:sp>
        <p:nvSpPr>
          <p:cNvPr id="5" name="Footer Placeholder 4">
            <a:extLst>
              <a:ext uri="{FF2B5EF4-FFF2-40B4-BE49-F238E27FC236}">
                <a16:creationId xmlns="" xmlns:a16="http://schemas.microsoft.com/office/drawing/2014/main" id="{E8F72C51-9721-7B4F-BC6D-57F1C2AD14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3F9F9226-78DF-FF48-9D46-8F141B8265C6}"/>
              </a:ext>
            </a:extLst>
          </p:cNvPr>
          <p:cNvSpPr>
            <a:spLocks noGrp="1"/>
          </p:cNvSpPr>
          <p:nvPr>
            <p:ph type="sldNum" sz="quarter" idx="12"/>
          </p:nvPr>
        </p:nvSpPr>
        <p:spPr/>
        <p:txBody>
          <a:bodyPr/>
          <a:lstStyle/>
          <a:p>
            <a:fld id="{BFC7EFD7-0D5F-AE47-9698-42E3EC57380E}" type="slidenum">
              <a:rPr lang="en-US" smtClean="0"/>
              <a:t>‹#›</a:t>
            </a:fld>
            <a:endParaRPr lang="en-US"/>
          </a:p>
        </p:txBody>
      </p:sp>
    </p:spTree>
    <p:extLst>
      <p:ext uri="{BB962C8B-B14F-4D97-AF65-F5344CB8AC3E}">
        <p14:creationId xmlns:p14="http://schemas.microsoft.com/office/powerpoint/2010/main" val="524428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B9757A5-264E-A644-8107-D4B777F2B8D8}"/>
              </a:ext>
            </a:extLst>
          </p:cNvPr>
          <p:cNvSpPr>
            <a:spLocks noGrp="1"/>
          </p:cNvSpPr>
          <p:nvPr>
            <p:ph type="title"/>
          </p:nvPr>
        </p:nvSpPr>
        <p:spPr>
          <a:xfrm>
            <a:off x="299533" y="349624"/>
            <a:ext cx="9130217" cy="923366"/>
          </a:xfrm>
        </p:spPr>
        <p:txBody>
          <a:bodyPr/>
          <a:lstStyle>
            <a:lvl1pPr>
              <a:defRPr b="1"/>
            </a:lvl1pPr>
          </a:lstStyle>
          <a:p>
            <a:r>
              <a:rPr lang="en-US" dirty="0"/>
              <a:t>Click to edit Master title style</a:t>
            </a:r>
          </a:p>
        </p:txBody>
      </p:sp>
      <p:sp>
        <p:nvSpPr>
          <p:cNvPr id="3" name="Content Placeholder 2">
            <a:extLst>
              <a:ext uri="{FF2B5EF4-FFF2-40B4-BE49-F238E27FC236}">
                <a16:creationId xmlns="" xmlns:a16="http://schemas.microsoft.com/office/drawing/2014/main" id="{8128EC3B-BB2F-9049-99C9-118B4DCBFE53}"/>
              </a:ext>
            </a:extLst>
          </p:cNvPr>
          <p:cNvSpPr>
            <a:spLocks noGrp="1"/>
          </p:cNvSpPr>
          <p:nvPr>
            <p:ph idx="1"/>
          </p:nvPr>
        </p:nvSpPr>
        <p:spPr>
          <a:xfrm>
            <a:off x="306928" y="1552942"/>
            <a:ext cx="8975326" cy="4570232"/>
          </a:xfrm>
        </p:spPr>
        <p:txBody>
          <a:bodyPr/>
          <a:lstStyle>
            <a:lvl1pPr marL="426958" indent="-426958">
              <a:lnSpc>
                <a:spcPct val="110000"/>
              </a:lnSpc>
              <a:spcBef>
                <a:spcPts val="0"/>
              </a:spcBef>
              <a:spcAft>
                <a:spcPts val="990"/>
              </a:spcAft>
              <a:buFont typeface="Wingdings" pitchFamily="2" charset="2"/>
              <a:buChar char="§"/>
              <a:tabLst/>
              <a:defRPr sz="1980"/>
            </a:lvl1pPr>
            <a:lvl2pPr marL="994053" indent="-459701">
              <a:lnSpc>
                <a:spcPct val="110000"/>
              </a:lnSpc>
              <a:spcBef>
                <a:spcPts val="0"/>
              </a:spcBef>
              <a:spcAft>
                <a:spcPts val="990"/>
              </a:spcAft>
              <a:buFont typeface="Lucida Grande" panose="020B0600040502020204" pitchFamily="34" charset="0"/>
              <a:buChar char="-"/>
              <a:tabLst/>
              <a:defRPr sz="1815"/>
            </a:lvl2pPr>
            <a:lvl3pPr marL="1464231" indent="-341829">
              <a:lnSpc>
                <a:spcPct val="110000"/>
              </a:lnSpc>
              <a:spcBef>
                <a:spcPts val="0"/>
              </a:spcBef>
              <a:spcAft>
                <a:spcPts val="990"/>
              </a:spcAft>
              <a:tabLst/>
              <a:defRPr sz="1650"/>
            </a:lvl3pPr>
            <a:lvl4pPr marL="331351" indent="-331351">
              <a:lnSpc>
                <a:spcPct val="110000"/>
              </a:lnSpc>
              <a:spcBef>
                <a:spcPts val="0"/>
              </a:spcBef>
              <a:spcAft>
                <a:spcPts val="990"/>
              </a:spcAft>
              <a:tabLst/>
              <a:defRPr/>
            </a:lvl4pPr>
            <a:lvl5pPr marL="331351" indent="-331351">
              <a:lnSpc>
                <a:spcPct val="110000"/>
              </a:lnSpc>
              <a:spcBef>
                <a:spcPts val="0"/>
              </a:spcBef>
              <a:spcAft>
                <a:spcPts val="990"/>
              </a:spcAft>
              <a:tabLst/>
              <a:defRPr/>
            </a:lvl5pPr>
          </a:lstStyle>
          <a:p>
            <a:pPr lvl="0"/>
            <a:r>
              <a:rPr lang="en-US" dirty="0"/>
              <a:t>Edit Master text styles</a:t>
            </a:r>
          </a:p>
          <a:p>
            <a:pPr lvl="1"/>
            <a:r>
              <a:rPr lang="en-US" dirty="0"/>
              <a:t>Second level</a:t>
            </a:r>
          </a:p>
          <a:p>
            <a:pPr lvl="2"/>
            <a:r>
              <a:rPr lang="en-US" dirty="0"/>
              <a:t>Third level</a:t>
            </a:r>
          </a:p>
        </p:txBody>
      </p:sp>
      <p:sp>
        <p:nvSpPr>
          <p:cNvPr id="4" name="Date Placeholder 3">
            <a:extLst>
              <a:ext uri="{FF2B5EF4-FFF2-40B4-BE49-F238E27FC236}">
                <a16:creationId xmlns="" xmlns:a16="http://schemas.microsoft.com/office/drawing/2014/main" id="{4AAF4D10-5ED1-D642-B0AF-CE8585B2DB57}"/>
              </a:ext>
            </a:extLst>
          </p:cNvPr>
          <p:cNvSpPr>
            <a:spLocks noGrp="1"/>
          </p:cNvSpPr>
          <p:nvPr>
            <p:ph type="dt" sz="half" idx="10"/>
          </p:nvPr>
        </p:nvSpPr>
        <p:spPr/>
        <p:txBody>
          <a:bodyPr/>
          <a:lstStyle/>
          <a:p>
            <a:fld id="{C9D9BC5C-D8CA-3447-9BF5-E00814B712B8}" type="datetimeFigureOut">
              <a:rPr lang="en-US" smtClean="0"/>
              <a:t>2/27/19</a:t>
            </a:fld>
            <a:endParaRPr lang="en-US"/>
          </a:p>
        </p:txBody>
      </p:sp>
      <p:sp>
        <p:nvSpPr>
          <p:cNvPr id="5" name="Footer Placeholder 4">
            <a:extLst>
              <a:ext uri="{FF2B5EF4-FFF2-40B4-BE49-F238E27FC236}">
                <a16:creationId xmlns="" xmlns:a16="http://schemas.microsoft.com/office/drawing/2014/main" id="{757ACF7F-8336-E940-A9CC-8515DE4118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2B06F908-818E-EA4E-B6DC-0906824ADC10}"/>
              </a:ext>
            </a:extLst>
          </p:cNvPr>
          <p:cNvSpPr>
            <a:spLocks noGrp="1"/>
          </p:cNvSpPr>
          <p:nvPr>
            <p:ph type="sldNum" sz="quarter" idx="12"/>
          </p:nvPr>
        </p:nvSpPr>
        <p:spPr/>
        <p:txBody>
          <a:bodyPr/>
          <a:lstStyle/>
          <a:p>
            <a:fld id="{BFC7EFD7-0D5F-AE47-9698-42E3EC57380E}" type="slidenum">
              <a:rPr lang="en-US" smtClean="0"/>
              <a:t>‹#›</a:t>
            </a:fld>
            <a:endParaRPr lang="en-US"/>
          </a:p>
        </p:txBody>
      </p:sp>
      <p:cxnSp>
        <p:nvCxnSpPr>
          <p:cNvPr id="8" name="Straight Connector 7">
            <a:extLst>
              <a:ext uri="{FF2B5EF4-FFF2-40B4-BE49-F238E27FC236}">
                <a16:creationId xmlns="" xmlns:a16="http://schemas.microsoft.com/office/drawing/2014/main" id="{9EDCC897-5A81-DD42-B8F3-37D3DFE8D180}"/>
              </a:ext>
            </a:extLst>
          </p:cNvPr>
          <p:cNvCxnSpPr/>
          <p:nvPr userDrawn="1"/>
        </p:nvCxnSpPr>
        <p:spPr>
          <a:xfrm>
            <a:off x="288440" y="1183341"/>
            <a:ext cx="9126519"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7527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0DB2E5C-65A6-3648-9D42-7CE5C3B29B24}"/>
              </a:ext>
            </a:extLst>
          </p:cNvPr>
          <p:cNvSpPr>
            <a:spLocks noGrp="1"/>
          </p:cNvSpPr>
          <p:nvPr>
            <p:ph type="title"/>
          </p:nvPr>
        </p:nvSpPr>
        <p:spPr>
          <a:xfrm>
            <a:off x="686276" y="1709739"/>
            <a:ext cx="8675370" cy="2852737"/>
          </a:xfrm>
        </p:spPr>
        <p:txBody>
          <a:bodyPr anchor="b"/>
          <a:lstStyle>
            <a:lvl1pPr>
              <a:defRPr sz="4950"/>
            </a:lvl1pPr>
          </a:lstStyle>
          <a:p>
            <a:r>
              <a:rPr lang="en-US"/>
              <a:t>Click to edit Master title style</a:t>
            </a:r>
          </a:p>
        </p:txBody>
      </p:sp>
      <p:sp>
        <p:nvSpPr>
          <p:cNvPr id="3" name="Text Placeholder 2">
            <a:extLst>
              <a:ext uri="{FF2B5EF4-FFF2-40B4-BE49-F238E27FC236}">
                <a16:creationId xmlns="" xmlns:a16="http://schemas.microsoft.com/office/drawing/2014/main" id="{A059DFF6-D4AF-9041-90A8-6C1521C09A9D}"/>
              </a:ext>
            </a:extLst>
          </p:cNvPr>
          <p:cNvSpPr>
            <a:spLocks noGrp="1"/>
          </p:cNvSpPr>
          <p:nvPr>
            <p:ph type="body" idx="1"/>
          </p:nvPr>
        </p:nvSpPr>
        <p:spPr>
          <a:xfrm>
            <a:off x="686276" y="4589464"/>
            <a:ext cx="8675370" cy="1500187"/>
          </a:xfrm>
        </p:spPr>
        <p:txBody>
          <a:bodyPr/>
          <a:lstStyle>
            <a:lvl1pPr marL="0" indent="0">
              <a:buNone/>
              <a:defRPr sz="1980">
                <a:solidFill>
                  <a:schemeClr val="tx1">
                    <a:tint val="75000"/>
                  </a:schemeClr>
                </a:solidFill>
              </a:defRPr>
            </a:lvl1pPr>
            <a:lvl2pPr marL="377190" indent="0">
              <a:buNone/>
              <a:defRPr sz="1650">
                <a:solidFill>
                  <a:schemeClr val="tx1">
                    <a:tint val="75000"/>
                  </a:schemeClr>
                </a:solidFill>
              </a:defRPr>
            </a:lvl2pPr>
            <a:lvl3pPr marL="754380" indent="0">
              <a:buNone/>
              <a:defRPr sz="1485">
                <a:solidFill>
                  <a:schemeClr val="tx1">
                    <a:tint val="75000"/>
                  </a:schemeClr>
                </a:solidFill>
              </a:defRPr>
            </a:lvl3pPr>
            <a:lvl4pPr marL="1131570" indent="0">
              <a:buNone/>
              <a:defRPr sz="1320">
                <a:solidFill>
                  <a:schemeClr val="tx1">
                    <a:tint val="75000"/>
                  </a:schemeClr>
                </a:solidFill>
              </a:defRPr>
            </a:lvl4pPr>
            <a:lvl5pPr marL="1508760" indent="0">
              <a:buNone/>
              <a:defRPr sz="1320">
                <a:solidFill>
                  <a:schemeClr val="tx1">
                    <a:tint val="75000"/>
                  </a:schemeClr>
                </a:solidFill>
              </a:defRPr>
            </a:lvl5pPr>
            <a:lvl6pPr marL="1885950" indent="0">
              <a:buNone/>
              <a:defRPr sz="1320">
                <a:solidFill>
                  <a:schemeClr val="tx1">
                    <a:tint val="75000"/>
                  </a:schemeClr>
                </a:solidFill>
              </a:defRPr>
            </a:lvl6pPr>
            <a:lvl7pPr marL="2263140" indent="0">
              <a:buNone/>
              <a:defRPr sz="1320">
                <a:solidFill>
                  <a:schemeClr val="tx1">
                    <a:tint val="75000"/>
                  </a:schemeClr>
                </a:solidFill>
              </a:defRPr>
            </a:lvl7pPr>
            <a:lvl8pPr marL="2640330" indent="0">
              <a:buNone/>
              <a:defRPr sz="1320">
                <a:solidFill>
                  <a:schemeClr val="tx1">
                    <a:tint val="75000"/>
                  </a:schemeClr>
                </a:solidFill>
              </a:defRPr>
            </a:lvl8pPr>
            <a:lvl9pPr marL="3017520" indent="0">
              <a:buNone/>
              <a:defRPr sz="132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95AF8559-2896-C74D-B773-E4746815640A}"/>
              </a:ext>
            </a:extLst>
          </p:cNvPr>
          <p:cNvSpPr>
            <a:spLocks noGrp="1"/>
          </p:cNvSpPr>
          <p:nvPr>
            <p:ph type="dt" sz="half" idx="10"/>
          </p:nvPr>
        </p:nvSpPr>
        <p:spPr/>
        <p:txBody>
          <a:bodyPr/>
          <a:lstStyle/>
          <a:p>
            <a:fld id="{C9D9BC5C-D8CA-3447-9BF5-E00814B712B8}" type="datetimeFigureOut">
              <a:rPr lang="en-US" smtClean="0"/>
              <a:t>2/27/19</a:t>
            </a:fld>
            <a:endParaRPr lang="en-US"/>
          </a:p>
        </p:txBody>
      </p:sp>
      <p:sp>
        <p:nvSpPr>
          <p:cNvPr id="5" name="Footer Placeholder 4">
            <a:extLst>
              <a:ext uri="{FF2B5EF4-FFF2-40B4-BE49-F238E27FC236}">
                <a16:creationId xmlns="" xmlns:a16="http://schemas.microsoft.com/office/drawing/2014/main" id="{E083933D-68F3-9442-8291-D398A2E639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2359292E-1036-624F-98CE-6AD53D09244E}"/>
              </a:ext>
            </a:extLst>
          </p:cNvPr>
          <p:cNvSpPr>
            <a:spLocks noGrp="1"/>
          </p:cNvSpPr>
          <p:nvPr>
            <p:ph type="sldNum" sz="quarter" idx="12"/>
          </p:nvPr>
        </p:nvSpPr>
        <p:spPr/>
        <p:txBody>
          <a:bodyPr/>
          <a:lstStyle/>
          <a:p>
            <a:fld id="{BFC7EFD7-0D5F-AE47-9698-42E3EC57380E}" type="slidenum">
              <a:rPr lang="en-US" smtClean="0"/>
              <a:t>‹#›</a:t>
            </a:fld>
            <a:endParaRPr lang="en-US"/>
          </a:p>
        </p:txBody>
      </p:sp>
    </p:spTree>
    <p:extLst>
      <p:ext uri="{BB962C8B-B14F-4D97-AF65-F5344CB8AC3E}">
        <p14:creationId xmlns:p14="http://schemas.microsoft.com/office/powerpoint/2010/main" val="3129616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58051D1-2F21-FE43-9498-99F3BAE1B41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66D7852E-3E41-9747-B213-EB66071CEB68}"/>
              </a:ext>
            </a:extLst>
          </p:cNvPr>
          <p:cNvSpPr>
            <a:spLocks noGrp="1"/>
          </p:cNvSpPr>
          <p:nvPr>
            <p:ph sz="half" idx="1"/>
          </p:nvPr>
        </p:nvSpPr>
        <p:spPr>
          <a:xfrm>
            <a:off x="691515" y="1825625"/>
            <a:ext cx="427482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E99AA0DF-278A-1E47-B147-1CB622F9E3F2}"/>
              </a:ext>
            </a:extLst>
          </p:cNvPr>
          <p:cNvSpPr>
            <a:spLocks noGrp="1"/>
          </p:cNvSpPr>
          <p:nvPr>
            <p:ph sz="half" idx="2"/>
          </p:nvPr>
        </p:nvSpPr>
        <p:spPr>
          <a:xfrm>
            <a:off x="5092065" y="1825625"/>
            <a:ext cx="427482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A1042E7B-E2F0-0A47-BE9F-7B95D7370BCC}"/>
              </a:ext>
            </a:extLst>
          </p:cNvPr>
          <p:cNvSpPr>
            <a:spLocks noGrp="1"/>
          </p:cNvSpPr>
          <p:nvPr>
            <p:ph type="dt" sz="half" idx="10"/>
          </p:nvPr>
        </p:nvSpPr>
        <p:spPr/>
        <p:txBody>
          <a:bodyPr/>
          <a:lstStyle/>
          <a:p>
            <a:fld id="{C9D9BC5C-D8CA-3447-9BF5-E00814B712B8}" type="datetimeFigureOut">
              <a:rPr lang="en-US" smtClean="0"/>
              <a:t>2/27/19</a:t>
            </a:fld>
            <a:endParaRPr lang="en-US"/>
          </a:p>
        </p:txBody>
      </p:sp>
      <p:sp>
        <p:nvSpPr>
          <p:cNvPr id="6" name="Footer Placeholder 5">
            <a:extLst>
              <a:ext uri="{FF2B5EF4-FFF2-40B4-BE49-F238E27FC236}">
                <a16:creationId xmlns="" xmlns:a16="http://schemas.microsoft.com/office/drawing/2014/main" id="{72988F12-BEF5-E241-88AC-6BEEA5A373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13B3941D-48B2-4D41-B6DD-EB867A1D86D6}"/>
              </a:ext>
            </a:extLst>
          </p:cNvPr>
          <p:cNvSpPr>
            <a:spLocks noGrp="1"/>
          </p:cNvSpPr>
          <p:nvPr>
            <p:ph type="sldNum" sz="quarter" idx="12"/>
          </p:nvPr>
        </p:nvSpPr>
        <p:spPr/>
        <p:txBody>
          <a:bodyPr/>
          <a:lstStyle/>
          <a:p>
            <a:fld id="{BFC7EFD7-0D5F-AE47-9698-42E3EC57380E}" type="slidenum">
              <a:rPr lang="en-US" smtClean="0"/>
              <a:t>‹#›</a:t>
            </a:fld>
            <a:endParaRPr lang="en-US"/>
          </a:p>
        </p:txBody>
      </p:sp>
    </p:spTree>
    <p:extLst>
      <p:ext uri="{BB962C8B-B14F-4D97-AF65-F5344CB8AC3E}">
        <p14:creationId xmlns:p14="http://schemas.microsoft.com/office/powerpoint/2010/main" val="2345374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873A190-F74B-4F45-8EFF-B6991FB5078E}"/>
              </a:ext>
            </a:extLst>
          </p:cNvPr>
          <p:cNvSpPr>
            <a:spLocks noGrp="1"/>
          </p:cNvSpPr>
          <p:nvPr>
            <p:ph type="title"/>
          </p:nvPr>
        </p:nvSpPr>
        <p:spPr>
          <a:xfrm>
            <a:off x="692825" y="365126"/>
            <a:ext cx="867537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A04A11F1-D448-8A43-BDDB-EE727AE57CEC}"/>
              </a:ext>
            </a:extLst>
          </p:cNvPr>
          <p:cNvSpPr>
            <a:spLocks noGrp="1"/>
          </p:cNvSpPr>
          <p:nvPr>
            <p:ph type="body" idx="1"/>
          </p:nvPr>
        </p:nvSpPr>
        <p:spPr>
          <a:xfrm>
            <a:off x="692826" y="1681163"/>
            <a:ext cx="4255174" cy="823912"/>
          </a:xfrm>
        </p:spPr>
        <p:txBody>
          <a:bodyPr anchor="b"/>
          <a:lstStyle>
            <a:lvl1pPr marL="0" indent="0">
              <a:buNone/>
              <a:defRPr sz="1980" b="1"/>
            </a:lvl1pPr>
            <a:lvl2pPr marL="377190" indent="0">
              <a:buNone/>
              <a:defRPr sz="1650" b="1"/>
            </a:lvl2pPr>
            <a:lvl3pPr marL="754380" indent="0">
              <a:buNone/>
              <a:defRPr sz="1485" b="1"/>
            </a:lvl3pPr>
            <a:lvl4pPr marL="1131570" indent="0">
              <a:buNone/>
              <a:defRPr sz="1320" b="1"/>
            </a:lvl4pPr>
            <a:lvl5pPr marL="1508760" indent="0">
              <a:buNone/>
              <a:defRPr sz="1320" b="1"/>
            </a:lvl5pPr>
            <a:lvl6pPr marL="1885950" indent="0">
              <a:buNone/>
              <a:defRPr sz="1320" b="1"/>
            </a:lvl6pPr>
            <a:lvl7pPr marL="2263140" indent="0">
              <a:buNone/>
              <a:defRPr sz="1320" b="1"/>
            </a:lvl7pPr>
            <a:lvl8pPr marL="2640330" indent="0">
              <a:buNone/>
              <a:defRPr sz="1320" b="1"/>
            </a:lvl8pPr>
            <a:lvl9pPr marL="3017520" indent="0">
              <a:buNone/>
              <a:defRPr sz="1320" b="1"/>
            </a:lvl9pPr>
          </a:lstStyle>
          <a:p>
            <a:pPr lvl="0"/>
            <a:r>
              <a:rPr lang="en-US"/>
              <a:t>Edit Master text styles</a:t>
            </a:r>
          </a:p>
        </p:txBody>
      </p:sp>
      <p:sp>
        <p:nvSpPr>
          <p:cNvPr id="4" name="Content Placeholder 3">
            <a:extLst>
              <a:ext uri="{FF2B5EF4-FFF2-40B4-BE49-F238E27FC236}">
                <a16:creationId xmlns="" xmlns:a16="http://schemas.microsoft.com/office/drawing/2014/main" id="{FD9D9168-6773-AC41-B615-29B0A576367A}"/>
              </a:ext>
            </a:extLst>
          </p:cNvPr>
          <p:cNvSpPr>
            <a:spLocks noGrp="1"/>
          </p:cNvSpPr>
          <p:nvPr>
            <p:ph sz="half" idx="2"/>
          </p:nvPr>
        </p:nvSpPr>
        <p:spPr>
          <a:xfrm>
            <a:off x="692826" y="2505075"/>
            <a:ext cx="4255174"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EFC07DD3-F8F0-4E41-8945-34B3B648BEDF}"/>
              </a:ext>
            </a:extLst>
          </p:cNvPr>
          <p:cNvSpPr>
            <a:spLocks noGrp="1"/>
          </p:cNvSpPr>
          <p:nvPr>
            <p:ph type="body" sz="quarter" idx="3"/>
          </p:nvPr>
        </p:nvSpPr>
        <p:spPr>
          <a:xfrm>
            <a:off x="5092065" y="1681163"/>
            <a:ext cx="4276130" cy="823912"/>
          </a:xfrm>
        </p:spPr>
        <p:txBody>
          <a:bodyPr anchor="b"/>
          <a:lstStyle>
            <a:lvl1pPr marL="0" indent="0">
              <a:buNone/>
              <a:defRPr sz="1980" b="1"/>
            </a:lvl1pPr>
            <a:lvl2pPr marL="377190" indent="0">
              <a:buNone/>
              <a:defRPr sz="1650" b="1"/>
            </a:lvl2pPr>
            <a:lvl3pPr marL="754380" indent="0">
              <a:buNone/>
              <a:defRPr sz="1485" b="1"/>
            </a:lvl3pPr>
            <a:lvl4pPr marL="1131570" indent="0">
              <a:buNone/>
              <a:defRPr sz="1320" b="1"/>
            </a:lvl4pPr>
            <a:lvl5pPr marL="1508760" indent="0">
              <a:buNone/>
              <a:defRPr sz="1320" b="1"/>
            </a:lvl5pPr>
            <a:lvl6pPr marL="1885950" indent="0">
              <a:buNone/>
              <a:defRPr sz="1320" b="1"/>
            </a:lvl6pPr>
            <a:lvl7pPr marL="2263140" indent="0">
              <a:buNone/>
              <a:defRPr sz="1320" b="1"/>
            </a:lvl7pPr>
            <a:lvl8pPr marL="2640330" indent="0">
              <a:buNone/>
              <a:defRPr sz="1320" b="1"/>
            </a:lvl8pPr>
            <a:lvl9pPr marL="3017520" indent="0">
              <a:buNone/>
              <a:defRPr sz="1320" b="1"/>
            </a:lvl9pPr>
          </a:lstStyle>
          <a:p>
            <a:pPr lvl="0"/>
            <a:r>
              <a:rPr lang="en-US"/>
              <a:t>Edit Master text styles</a:t>
            </a:r>
          </a:p>
        </p:txBody>
      </p:sp>
      <p:sp>
        <p:nvSpPr>
          <p:cNvPr id="6" name="Content Placeholder 5">
            <a:extLst>
              <a:ext uri="{FF2B5EF4-FFF2-40B4-BE49-F238E27FC236}">
                <a16:creationId xmlns="" xmlns:a16="http://schemas.microsoft.com/office/drawing/2014/main" id="{951046D3-08E3-B648-8B23-561D872C6584}"/>
              </a:ext>
            </a:extLst>
          </p:cNvPr>
          <p:cNvSpPr>
            <a:spLocks noGrp="1"/>
          </p:cNvSpPr>
          <p:nvPr>
            <p:ph sz="quarter" idx="4"/>
          </p:nvPr>
        </p:nvSpPr>
        <p:spPr>
          <a:xfrm>
            <a:off x="5092065" y="2505075"/>
            <a:ext cx="427613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1E778414-50C7-DB49-96D8-809B26185A2C}"/>
              </a:ext>
            </a:extLst>
          </p:cNvPr>
          <p:cNvSpPr>
            <a:spLocks noGrp="1"/>
          </p:cNvSpPr>
          <p:nvPr>
            <p:ph type="dt" sz="half" idx="10"/>
          </p:nvPr>
        </p:nvSpPr>
        <p:spPr/>
        <p:txBody>
          <a:bodyPr/>
          <a:lstStyle/>
          <a:p>
            <a:fld id="{C9D9BC5C-D8CA-3447-9BF5-E00814B712B8}" type="datetimeFigureOut">
              <a:rPr lang="en-US" smtClean="0"/>
              <a:t>2/27/19</a:t>
            </a:fld>
            <a:endParaRPr lang="en-US"/>
          </a:p>
        </p:txBody>
      </p:sp>
      <p:sp>
        <p:nvSpPr>
          <p:cNvPr id="8" name="Footer Placeholder 7">
            <a:extLst>
              <a:ext uri="{FF2B5EF4-FFF2-40B4-BE49-F238E27FC236}">
                <a16:creationId xmlns="" xmlns:a16="http://schemas.microsoft.com/office/drawing/2014/main" id="{F08F6C6D-D31F-0642-A174-41A3F4C2D8A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F6AF50B0-5EA2-0B4B-8FAF-8A63C9538DB6}"/>
              </a:ext>
            </a:extLst>
          </p:cNvPr>
          <p:cNvSpPr>
            <a:spLocks noGrp="1"/>
          </p:cNvSpPr>
          <p:nvPr>
            <p:ph type="sldNum" sz="quarter" idx="12"/>
          </p:nvPr>
        </p:nvSpPr>
        <p:spPr/>
        <p:txBody>
          <a:bodyPr/>
          <a:lstStyle/>
          <a:p>
            <a:fld id="{BFC7EFD7-0D5F-AE47-9698-42E3EC57380E}" type="slidenum">
              <a:rPr lang="en-US" smtClean="0"/>
              <a:t>‹#›</a:t>
            </a:fld>
            <a:endParaRPr lang="en-US"/>
          </a:p>
        </p:txBody>
      </p:sp>
    </p:spTree>
    <p:extLst>
      <p:ext uri="{BB962C8B-B14F-4D97-AF65-F5344CB8AC3E}">
        <p14:creationId xmlns:p14="http://schemas.microsoft.com/office/powerpoint/2010/main" val="1237876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FF52A49-9185-914F-97B2-103F6C6BB85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985E087A-0F1F-5B41-88E4-4E2BC7D437AC}"/>
              </a:ext>
            </a:extLst>
          </p:cNvPr>
          <p:cNvSpPr>
            <a:spLocks noGrp="1"/>
          </p:cNvSpPr>
          <p:nvPr>
            <p:ph type="dt" sz="half" idx="10"/>
          </p:nvPr>
        </p:nvSpPr>
        <p:spPr/>
        <p:txBody>
          <a:bodyPr/>
          <a:lstStyle/>
          <a:p>
            <a:fld id="{C9D9BC5C-D8CA-3447-9BF5-E00814B712B8}" type="datetimeFigureOut">
              <a:rPr lang="en-US" smtClean="0"/>
              <a:t>2/27/19</a:t>
            </a:fld>
            <a:endParaRPr lang="en-US"/>
          </a:p>
        </p:txBody>
      </p:sp>
      <p:sp>
        <p:nvSpPr>
          <p:cNvPr id="4" name="Footer Placeholder 3">
            <a:extLst>
              <a:ext uri="{FF2B5EF4-FFF2-40B4-BE49-F238E27FC236}">
                <a16:creationId xmlns="" xmlns:a16="http://schemas.microsoft.com/office/drawing/2014/main" id="{1B4D20A0-4ACB-6540-90F4-98B3F6DCA1C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7C4D0FA6-A061-0047-A327-321C7C753F07}"/>
              </a:ext>
            </a:extLst>
          </p:cNvPr>
          <p:cNvSpPr>
            <a:spLocks noGrp="1"/>
          </p:cNvSpPr>
          <p:nvPr>
            <p:ph type="sldNum" sz="quarter" idx="12"/>
          </p:nvPr>
        </p:nvSpPr>
        <p:spPr/>
        <p:txBody>
          <a:bodyPr/>
          <a:lstStyle/>
          <a:p>
            <a:fld id="{BFC7EFD7-0D5F-AE47-9698-42E3EC57380E}" type="slidenum">
              <a:rPr lang="en-US" smtClean="0"/>
              <a:t>‹#›</a:t>
            </a:fld>
            <a:endParaRPr lang="en-US"/>
          </a:p>
        </p:txBody>
      </p:sp>
    </p:spTree>
    <p:extLst>
      <p:ext uri="{BB962C8B-B14F-4D97-AF65-F5344CB8AC3E}">
        <p14:creationId xmlns:p14="http://schemas.microsoft.com/office/powerpoint/2010/main" val="2583774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F09403D9-D222-DE4B-92E7-D1359712C343}"/>
              </a:ext>
            </a:extLst>
          </p:cNvPr>
          <p:cNvSpPr>
            <a:spLocks noGrp="1"/>
          </p:cNvSpPr>
          <p:nvPr>
            <p:ph type="dt" sz="half" idx="10"/>
          </p:nvPr>
        </p:nvSpPr>
        <p:spPr/>
        <p:txBody>
          <a:bodyPr/>
          <a:lstStyle/>
          <a:p>
            <a:fld id="{C9D9BC5C-D8CA-3447-9BF5-E00814B712B8}" type="datetimeFigureOut">
              <a:rPr lang="en-US" smtClean="0"/>
              <a:t>2/27/19</a:t>
            </a:fld>
            <a:endParaRPr lang="en-US"/>
          </a:p>
        </p:txBody>
      </p:sp>
      <p:sp>
        <p:nvSpPr>
          <p:cNvPr id="3" name="Footer Placeholder 2">
            <a:extLst>
              <a:ext uri="{FF2B5EF4-FFF2-40B4-BE49-F238E27FC236}">
                <a16:creationId xmlns="" xmlns:a16="http://schemas.microsoft.com/office/drawing/2014/main" id="{C0671185-84DD-AC40-9858-09B33B23720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3A9016CC-FD1A-484A-9E01-E09C102CC955}"/>
              </a:ext>
            </a:extLst>
          </p:cNvPr>
          <p:cNvSpPr>
            <a:spLocks noGrp="1"/>
          </p:cNvSpPr>
          <p:nvPr>
            <p:ph type="sldNum" sz="quarter" idx="12"/>
          </p:nvPr>
        </p:nvSpPr>
        <p:spPr/>
        <p:txBody>
          <a:bodyPr/>
          <a:lstStyle/>
          <a:p>
            <a:fld id="{BFC7EFD7-0D5F-AE47-9698-42E3EC57380E}" type="slidenum">
              <a:rPr lang="en-US" smtClean="0"/>
              <a:t>‹#›</a:t>
            </a:fld>
            <a:endParaRPr lang="en-US"/>
          </a:p>
        </p:txBody>
      </p:sp>
    </p:spTree>
    <p:extLst>
      <p:ext uri="{BB962C8B-B14F-4D97-AF65-F5344CB8AC3E}">
        <p14:creationId xmlns:p14="http://schemas.microsoft.com/office/powerpoint/2010/main" val="3132472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0D8DD73-0801-2B4D-9039-7FD88CF4FF85}"/>
              </a:ext>
            </a:extLst>
          </p:cNvPr>
          <p:cNvSpPr>
            <a:spLocks noGrp="1"/>
          </p:cNvSpPr>
          <p:nvPr>
            <p:ph type="title"/>
          </p:nvPr>
        </p:nvSpPr>
        <p:spPr>
          <a:xfrm>
            <a:off x="692825" y="457200"/>
            <a:ext cx="3244096" cy="1600200"/>
          </a:xfrm>
        </p:spPr>
        <p:txBody>
          <a:bodyPr anchor="b"/>
          <a:lstStyle>
            <a:lvl1pPr>
              <a:defRPr sz="2640"/>
            </a:lvl1pPr>
          </a:lstStyle>
          <a:p>
            <a:r>
              <a:rPr lang="en-US"/>
              <a:t>Click to edit Master title style</a:t>
            </a:r>
          </a:p>
        </p:txBody>
      </p:sp>
      <p:sp>
        <p:nvSpPr>
          <p:cNvPr id="3" name="Content Placeholder 2">
            <a:extLst>
              <a:ext uri="{FF2B5EF4-FFF2-40B4-BE49-F238E27FC236}">
                <a16:creationId xmlns="" xmlns:a16="http://schemas.microsoft.com/office/drawing/2014/main" id="{12B5737C-3FB9-7143-85CB-A5A956D87726}"/>
              </a:ext>
            </a:extLst>
          </p:cNvPr>
          <p:cNvSpPr>
            <a:spLocks noGrp="1"/>
          </p:cNvSpPr>
          <p:nvPr>
            <p:ph idx="1"/>
          </p:nvPr>
        </p:nvSpPr>
        <p:spPr>
          <a:xfrm>
            <a:off x="4276130" y="987426"/>
            <a:ext cx="5092065" cy="4873625"/>
          </a:xfrm>
        </p:spPr>
        <p:txBody>
          <a:bodyPr/>
          <a:lstStyle>
            <a:lvl1pPr>
              <a:defRPr sz="2640"/>
            </a:lvl1pPr>
            <a:lvl2pPr>
              <a:defRPr sz="2310"/>
            </a:lvl2pPr>
            <a:lvl3pPr>
              <a:defRPr sz="1980"/>
            </a:lvl3pPr>
            <a:lvl4pPr>
              <a:defRPr sz="1650"/>
            </a:lvl4pPr>
            <a:lvl5pPr>
              <a:defRPr sz="1650"/>
            </a:lvl5pPr>
            <a:lvl6pPr>
              <a:defRPr sz="1650"/>
            </a:lvl6pPr>
            <a:lvl7pPr>
              <a:defRPr sz="1650"/>
            </a:lvl7pPr>
            <a:lvl8pPr>
              <a:defRPr sz="1650"/>
            </a:lvl8pPr>
            <a:lvl9pPr>
              <a:defRPr sz="16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1F09F854-F25A-2B49-BD4B-EBAC785036F2}"/>
              </a:ext>
            </a:extLst>
          </p:cNvPr>
          <p:cNvSpPr>
            <a:spLocks noGrp="1"/>
          </p:cNvSpPr>
          <p:nvPr>
            <p:ph type="body" sz="half" idx="2"/>
          </p:nvPr>
        </p:nvSpPr>
        <p:spPr>
          <a:xfrm>
            <a:off x="692825" y="2057400"/>
            <a:ext cx="3244096" cy="3811588"/>
          </a:xfrm>
        </p:spPr>
        <p:txBody>
          <a:bodyPr/>
          <a:lstStyle>
            <a:lvl1pPr marL="0" indent="0">
              <a:buNone/>
              <a:defRPr sz="1320"/>
            </a:lvl1pPr>
            <a:lvl2pPr marL="377190" indent="0">
              <a:buNone/>
              <a:defRPr sz="1155"/>
            </a:lvl2pPr>
            <a:lvl3pPr marL="754380" indent="0">
              <a:buNone/>
              <a:defRPr sz="990"/>
            </a:lvl3pPr>
            <a:lvl4pPr marL="1131570" indent="0">
              <a:buNone/>
              <a:defRPr sz="825"/>
            </a:lvl4pPr>
            <a:lvl5pPr marL="1508760" indent="0">
              <a:buNone/>
              <a:defRPr sz="825"/>
            </a:lvl5pPr>
            <a:lvl6pPr marL="1885950" indent="0">
              <a:buNone/>
              <a:defRPr sz="825"/>
            </a:lvl6pPr>
            <a:lvl7pPr marL="2263140" indent="0">
              <a:buNone/>
              <a:defRPr sz="825"/>
            </a:lvl7pPr>
            <a:lvl8pPr marL="2640330" indent="0">
              <a:buNone/>
              <a:defRPr sz="825"/>
            </a:lvl8pPr>
            <a:lvl9pPr marL="3017520" indent="0">
              <a:buNone/>
              <a:defRPr sz="825"/>
            </a:lvl9pPr>
          </a:lstStyle>
          <a:p>
            <a:pPr lvl="0"/>
            <a:r>
              <a:rPr lang="en-US"/>
              <a:t>Edit Master text styles</a:t>
            </a:r>
          </a:p>
        </p:txBody>
      </p:sp>
      <p:sp>
        <p:nvSpPr>
          <p:cNvPr id="5" name="Date Placeholder 4">
            <a:extLst>
              <a:ext uri="{FF2B5EF4-FFF2-40B4-BE49-F238E27FC236}">
                <a16:creationId xmlns="" xmlns:a16="http://schemas.microsoft.com/office/drawing/2014/main" id="{9A50B256-FDEE-514F-A708-18A7D85FD684}"/>
              </a:ext>
            </a:extLst>
          </p:cNvPr>
          <p:cNvSpPr>
            <a:spLocks noGrp="1"/>
          </p:cNvSpPr>
          <p:nvPr>
            <p:ph type="dt" sz="half" idx="10"/>
          </p:nvPr>
        </p:nvSpPr>
        <p:spPr/>
        <p:txBody>
          <a:bodyPr/>
          <a:lstStyle/>
          <a:p>
            <a:fld id="{C9D9BC5C-D8CA-3447-9BF5-E00814B712B8}" type="datetimeFigureOut">
              <a:rPr lang="en-US" smtClean="0"/>
              <a:t>2/27/19</a:t>
            </a:fld>
            <a:endParaRPr lang="en-US"/>
          </a:p>
        </p:txBody>
      </p:sp>
      <p:sp>
        <p:nvSpPr>
          <p:cNvPr id="6" name="Footer Placeholder 5">
            <a:extLst>
              <a:ext uri="{FF2B5EF4-FFF2-40B4-BE49-F238E27FC236}">
                <a16:creationId xmlns="" xmlns:a16="http://schemas.microsoft.com/office/drawing/2014/main" id="{93A372AE-ED30-0444-BD68-6FBF307AC9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9CAC8BF5-98D3-CC40-BB7F-E971D1D48FF1}"/>
              </a:ext>
            </a:extLst>
          </p:cNvPr>
          <p:cNvSpPr>
            <a:spLocks noGrp="1"/>
          </p:cNvSpPr>
          <p:nvPr>
            <p:ph type="sldNum" sz="quarter" idx="12"/>
          </p:nvPr>
        </p:nvSpPr>
        <p:spPr/>
        <p:txBody>
          <a:bodyPr/>
          <a:lstStyle/>
          <a:p>
            <a:fld id="{BFC7EFD7-0D5F-AE47-9698-42E3EC57380E}" type="slidenum">
              <a:rPr lang="en-US" smtClean="0"/>
              <a:t>‹#›</a:t>
            </a:fld>
            <a:endParaRPr lang="en-US"/>
          </a:p>
        </p:txBody>
      </p:sp>
    </p:spTree>
    <p:extLst>
      <p:ext uri="{BB962C8B-B14F-4D97-AF65-F5344CB8AC3E}">
        <p14:creationId xmlns:p14="http://schemas.microsoft.com/office/powerpoint/2010/main" val="4128501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6B2A5DB-400F-174B-948E-DCBE941DE223}"/>
              </a:ext>
            </a:extLst>
          </p:cNvPr>
          <p:cNvSpPr>
            <a:spLocks noGrp="1"/>
          </p:cNvSpPr>
          <p:nvPr>
            <p:ph type="title"/>
          </p:nvPr>
        </p:nvSpPr>
        <p:spPr>
          <a:xfrm>
            <a:off x="692825" y="457200"/>
            <a:ext cx="3244096" cy="1600200"/>
          </a:xfrm>
        </p:spPr>
        <p:txBody>
          <a:bodyPr anchor="b"/>
          <a:lstStyle>
            <a:lvl1pPr>
              <a:defRPr sz="2640"/>
            </a:lvl1pPr>
          </a:lstStyle>
          <a:p>
            <a:r>
              <a:rPr lang="en-US"/>
              <a:t>Click to edit Master title style</a:t>
            </a:r>
          </a:p>
        </p:txBody>
      </p:sp>
      <p:sp>
        <p:nvSpPr>
          <p:cNvPr id="3" name="Picture Placeholder 2">
            <a:extLst>
              <a:ext uri="{FF2B5EF4-FFF2-40B4-BE49-F238E27FC236}">
                <a16:creationId xmlns="" xmlns:a16="http://schemas.microsoft.com/office/drawing/2014/main" id="{0567061D-8FDB-D348-97C2-891E235F92EC}"/>
              </a:ext>
            </a:extLst>
          </p:cNvPr>
          <p:cNvSpPr>
            <a:spLocks noGrp="1"/>
          </p:cNvSpPr>
          <p:nvPr>
            <p:ph type="pic" idx="1"/>
          </p:nvPr>
        </p:nvSpPr>
        <p:spPr>
          <a:xfrm>
            <a:off x="4276130" y="987426"/>
            <a:ext cx="5092065" cy="4873625"/>
          </a:xfrm>
        </p:spPr>
        <p:txBody>
          <a:bodyPr/>
          <a:lstStyle>
            <a:lvl1pPr marL="0" indent="0">
              <a:buNone/>
              <a:defRPr sz="2640"/>
            </a:lvl1pPr>
            <a:lvl2pPr marL="377190" indent="0">
              <a:buNone/>
              <a:defRPr sz="2310"/>
            </a:lvl2pPr>
            <a:lvl3pPr marL="754380" indent="0">
              <a:buNone/>
              <a:defRPr sz="1980"/>
            </a:lvl3pPr>
            <a:lvl4pPr marL="1131570" indent="0">
              <a:buNone/>
              <a:defRPr sz="1650"/>
            </a:lvl4pPr>
            <a:lvl5pPr marL="1508760" indent="0">
              <a:buNone/>
              <a:defRPr sz="1650"/>
            </a:lvl5pPr>
            <a:lvl6pPr marL="1885950" indent="0">
              <a:buNone/>
              <a:defRPr sz="1650"/>
            </a:lvl6pPr>
            <a:lvl7pPr marL="2263140" indent="0">
              <a:buNone/>
              <a:defRPr sz="1650"/>
            </a:lvl7pPr>
            <a:lvl8pPr marL="2640330" indent="0">
              <a:buNone/>
              <a:defRPr sz="1650"/>
            </a:lvl8pPr>
            <a:lvl9pPr marL="3017520" indent="0">
              <a:buNone/>
              <a:defRPr sz="1650"/>
            </a:lvl9pPr>
          </a:lstStyle>
          <a:p>
            <a:endParaRPr lang="en-US"/>
          </a:p>
        </p:txBody>
      </p:sp>
      <p:sp>
        <p:nvSpPr>
          <p:cNvPr id="4" name="Text Placeholder 3">
            <a:extLst>
              <a:ext uri="{FF2B5EF4-FFF2-40B4-BE49-F238E27FC236}">
                <a16:creationId xmlns="" xmlns:a16="http://schemas.microsoft.com/office/drawing/2014/main" id="{1DD86B28-1B2F-3340-A915-7F48E1B032FD}"/>
              </a:ext>
            </a:extLst>
          </p:cNvPr>
          <p:cNvSpPr>
            <a:spLocks noGrp="1"/>
          </p:cNvSpPr>
          <p:nvPr>
            <p:ph type="body" sz="half" idx="2"/>
          </p:nvPr>
        </p:nvSpPr>
        <p:spPr>
          <a:xfrm>
            <a:off x="692825" y="2057400"/>
            <a:ext cx="3244096" cy="3811588"/>
          </a:xfrm>
        </p:spPr>
        <p:txBody>
          <a:bodyPr/>
          <a:lstStyle>
            <a:lvl1pPr marL="0" indent="0">
              <a:buNone/>
              <a:defRPr sz="1320"/>
            </a:lvl1pPr>
            <a:lvl2pPr marL="377190" indent="0">
              <a:buNone/>
              <a:defRPr sz="1155"/>
            </a:lvl2pPr>
            <a:lvl3pPr marL="754380" indent="0">
              <a:buNone/>
              <a:defRPr sz="990"/>
            </a:lvl3pPr>
            <a:lvl4pPr marL="1131570" indent="0">
              <a:buNone/>
              <a:defRPr sz="825"/>
            </a:lvl4pPr>
            <a:lvl5pPr marL="1508760" indent="0">
              <a:buNone/>
              <a:defRPr sz="825"/>
            </a:lvl5pPr>
            <a:lvl6pPr marL="1885950" indent="0">
              <a:buNone/>
              <a:defRPr sz="825"/>
            </a:lvl6pPr>
            <a:lvl7pPr marL="2263140" indent="0">
              <a:buNone/>
              <a:defRPr sz="825"/>
            </a:lvl7pPr>
            <a:lvl8pPr marL="2640330" indent="0">
              <a:buNone/>
              <a:defRPr sz="825"/>
            </a:lvl8pPr>
            <a:lvl9pPr marL="3017520" indent="0">
              <a:buNone/>
              <a:defRPr sz="825"/>
            </a:lvl9pPr>
          </a:lstStyle>
          <a:p>
            <a:pPr lvl="0"/>
            <a:r>
              <a:rPr lang="en-US"/>
              <a:t>Edit Master text styles</a:t>
            </a:r>
          </a:p>
        </p:txBody>
      </p:sp>
      <p:sp>
        <p:nvSpPr>
          <p:cNvPr id="5" name="Date Placeholder 4">
            <a:extLst>
              <a:ext uri="{FF2B5EF4-FFF2-40B4-BE49-F238E27FC236}">
                <a16:creationId xmlns="" xmlns:a16="http://schemas.microsoft.com/office/drawing/2014/main" id="{9A853173-59E1-5F4B-87D6-773AC035AF1A}"/>
              </a:ext>
            </a:extLst>
          </p:cNvPr>
          <p:cNvSpPr>
            <a:spLocks noGrp="1"/>
          </p:cNvSpPr>
          <p:nvPr>
            <p:ph type="dt" sz="half" idx="10"/>
          </p:nvPr>
        </p:nvSpPr>
        <p:spPr/>
        <p:txBody>
          <a:bodyPr/>
          <a:lstStyle/>
          <a:p>
            <a:fld id="{C9D9BC5C-D8CA-3447-9BF5-E00814B712B8}" type="datetimeFigureOut">
              <a:rPr lang="en-US" smtClean="0"/>
              <a:t>2/27/19</a:t>
            </a:fld>
            <a:endParaRPr lang="en-US"/>
          </a:p>
        </p:txBody>
      </p:sp>
      <p:sp>
        <p:nvSpPr>
          <p:cNvPr id="6" name="Footer Placeholder 5">
            <a:extLst>
              <a:ext uri="{FF2B5EF4-FFF2-40B4-BE49-F238E27FC236}">
                <a16:creationId xmlns="" xmlns:a16="http://schemas.microsoft.com/office/drawing/2014/main" id="{903FCC62-A18A-1F49-AAFD-C15FA356FFD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4BD37A60-C815-EE41-8B9F-6257B563E46E}"/>
              </a:ext>
            </a:extLst>
          </p:cNvPr>
          <p:cNvSpPr>
            <a:spLocks noGrp="1"/>
          </p:cNvSpPr>
          <p:nvPr>
            <p:ph type="sldNum" sz="quarter" idx="12"/>
          </p:nvPr>
        </p:nvSpPr>
        <p:spPr/>
        <p:txBody>
          <a:bodyPr/>
          <a:lstStyle/>
          <a:p>
            <a:fld id="{BFC7EFD7-0D5F-AE47-9698-42E3EC57380E}" type="slidenum">
              <a:rPr lang="en-US" smtClean="0"/>
              <a:t>‹#›</a:t>
            </a:fld>
            <a:endParaRPr lang="en-US"/>
          </a:p>
        </p:txBody>
      </p:sp>
    </p:spTree>
    <p:extLst>
      <p:ext uri="{BB962C8B-B14F-4D97-AF65-F5344CB8AC3E}">
        <p14:creationId xmlns:p14="http://schemas.microsoft.com/office/powerpoint/2010/main" val="263029712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23295FB0-89BC-3840-B01D-2A56F7683635}"/>
              </a:ext>
            </a:extLst>
          </p:cNvPr>
          <p:cNvSpPr>
            <a:spLocks noGrp="1"/>
          </p:cNvSpPr>
          <p:nvPr>
            <p:ph type="title"/>
          </p:nvPr>
        </p:nvSpPr>
        <p:spPr>
          <a:xfrm>
            <a:off x="691515" y="365126"/>
            <a:ext cx="867537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17E45CFC-7D7C-3049-BC7B-87ACFFFEC028}"/>
              </a:ext>
            </a:extLst>
          </p:cNvPr>
          <p:cNvSpPr>
            <a:spLocks noGrp="1"/>
          </p:cNvSpPr>
          <p:nvPr>
            <p:ph type="body" idx="1"/>
          </p:nvPr>
        </p:nvSpPr>
        <p:spPr>
          <a:xfrm>
            <a:off x="691515" y="1825625"/>
            <a:ext cx="867537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D7848605-4C86-B047-8017-98A1C0ACECC2}"/>
              </a:ext>
            </a:extLst>
          </p:cNvPr>
          <p:cNvSpPr>
            <a:spLocks noGrp="1"/>
          </p:cNvSpPr>
          <p:nvPr>
            <p:ph type="dt" sz="half" idx="2"/>
          </p:nvPr>
        </p:nvSpPr>
        <p:spPr>
          <a:xfrm>
            <a:off x="691515" y="6356351"/>
            <a:ext cx="2263140" cy="365125"/>
          </a:xfrm>
          <a:prstGeom prst="rect">
            <a:avLst/>
          </a:prstGeom>
        </p:spPr>
        <p:txBody>
          <a:bodyPr vert="horz" lIns="91440" tIns="45720" rIns="91440" bIns="45720" rtlCol="0" anchor="ctr"/>
          <a:lstStyle>
            <a:lvl1pPr algn="l">
              <a:defRPr sz="990">
                <a:solidFill>
                  <a:schemeClr val="tx1">
                    <a:tint val="75000"/>
                  </a:schemeClr>
                </a:solidFill>
              </a:defRPr>
            </a:lvl1pPr>
          </a:lstStyle>
          <a:p>
            <a:fld id="{C9D9BC5C-D8CA-3447-9BF5-E00814B712B8}" type="datetimeFigureOut">
              <a:rPr lang="en-US" smtClean="0"/>
              <a:t>2/27/19</a:t>
            </a:fld>
            <a:endParaRPr lang="en-US"/>
          </a:p>
        </p:txBody>
      </p:sp>
      <p:sp>
        <p:nvSpPr>
          <p:cNvPr id="5" name="Footer Placeholder 4">
            <a:extLst>
              <a:ext uri="{FF2B5EF4-FFF2-40B4-BE49-F238E27FC236}">
                <a16:creationId xmlns="" xmlns:a16="http://schemas.microsoft.com/office/drawing/2014/main" id="{AC362A44-8F3F-7445-BAA2-41AAB812AB75}"/>
              </a:ext>
            </a:extLst>
          </p:cNvPr>
          <p:cNvSpPr>
            <a:spLocks noGrp="1"/>
          </p:cNvSpPr>
          <p:nvPr>
            <p:ph type="ftr" sz="quarter" idx="3"/>
          </p:nvPr>
        </p:nvSpPr>
        <p:spPr>
          <a:xfrm>
            <a:off x="3331845" y="6356351"/>
            <a:ext cx="3394710" cy="365125"/>
          </a:xfrm>
          <a:prstGeom prst="rect">
            <a:avLst/>
          </a:prstGeom>
        </p:spPr>
        <p:txBody>
          <a:bodyPr vert="horz" lIns="91440" tIns="45720" rIns="91440" bIns="45720" rtlCol="0" anchor="ctr"/>
          <a:lstStyle>
            <a:lvl1pPr algn="ctr">
              <a:defRPr sz="99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EDEE8B1C-DD7E-4D4F-B5C1-1EE8EA7D5530}"/>
              </a:ext>
            </a:extLst>
          </p:cNvPr>
          <p:cNvSpPr>
            <a:spLocks noGrp="1"/>
          </p:cNvSpPr>
          <p:nvPr>
            <p:ph type="sldNum" sz="quarter" idx="4"/>
          </p:nvPr>
        </p:nvSpPr>
        <p:spPr>
          <a:xfrm>
            <a:off x="7103745" y="6356351"/>
            <a:ext cx="2263140" cy="365125"/>
          </a:xfrm>
          <a:prstGeom prst="rect">
            <a:avLst/>
          </a:prstGeom>
        </p:spPr>
        <p:txBody>
          <a:bodyPr vert="horz" lIns="91440" tIns="45720" rIns="91440" bIns="45720" rtlCol="0" anchor="ctr"/>
          <a:lstStyle>
            <a:lvl1pPr algn="r">
              <a:defRPr sz="990">
                <a:solidFill>
                  <a:schemeClr val="tx1">
                    <a:tint val="75000"/>
                  </a:schemeClr>
                </a:solidFill>
              </a:defRPr>
            </a:lvl1pPr>
          </a:lstStyle>
          <a:p>
            <a:fld id="{BFC7EFD7-0D5F-AE47-9698-42E3EC57380E}" type="slidenum">
              <a:rPr lang="en-US" smtClean="0"/>
              <a:t>‹#›</a:t>
            </a:fld>
            <a:endParaRPr lang="en-US"/>
          </a:p>
        </p:txBody>
      </p:sp>
    </p:spTree>
    <p:extLst>
      <p:ext uri="{BB962C8B-B14F-4D97-AF65-F5344CB8AC3E}">
        <p14:creationId xmlns:p14="http://schemas.microsoft.com/office/powerpoint/2010/main" val="31078348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754380" rtl="0" eaLnBrk="1" latinLnBrk="0" hangingPunct="1">
        <a:lnSpc>
          <a:spcPct val="90000"/>
        </a:lnSpc>
        <a:spcBef>
          <a:spcPct val="0"/>
        </a:spcBef>
        <a:buNone/>
        <a:defRPr sz="3630" kern="1200">
          <a:solidFill>
            <a:schemeClr val="tx1"/>
          </a:solidFill>
          <a:latin typeface="+mj-lt"/>
          <a:ea typeface="+mj-ea"/>
          <a:cs typeface="+mj-cs"/>
        </a:defRPr>
      </a:lvl1pPr>
    </p:titleStyle>
    <p:bodyStyle>
      <a:lvl1pPr marL="188595" indent="-188595" algn="l" defTabSz="754380" rtl="0" eaLnBrk="1" latinLnBrk="0" hangingPunct="1">
        <a:lnSpc>
          <a:spcPct val="90000"/>
        </a:lnSpc>
        <a:spcBef>
          <a:spcPts val="825"/>
        </a:spcBef>
        <a:buFont typeface="Arial" panose="020B0604020202020204" pitchFamily="34" charset="0"/>
        <a:buChar char="•"/>
        <a:defRPr sz="2310" kern="1200">
          <a:solidFill>
            <a:schemeClr val="tx1"/>
          </a:solidFill>
          <a:latin typeface="+mn-lt"/>
          <a:ea typeface="+mn-ea"/>
          <a:cs typeface="+mn-cs"/>
        </a:defRPr>
      </a:lvl1pPr>
      <a:lvl2pPr marL="565785" indent="-188595" algn="l" defTabSz="754380" rtl="0" eaLnBrk="1" latinLnBrk="0" hangingPunct="1">
        <a:lnSpc>
          <a:spcPct val="90000"/>
        </a:lnSpc>
        <a:spcBef>
          <a:spcPts val="413"/>
        </a:spcBef>
        <a:buFont typeface="Arial" panose="020B0604020202020204" pitchFamily="34" charset="0"/>
        <a:buChar char="•"/>
        <a:defRPr sz="1980" kern="1200">
          <a:solidFill>
            <a:schemeClr val="tx1"/>
          </a:solidFill>
          <a:latin typeface="+mn-lt"/>
          <a:ea typeface="+mn-ea"/>
          <a:cs typeface="+mn-cs"/>
        </a:defRPr>
      </a:lvl2pPr>
      <a:lvl3pPr marL="942975" indent="-188595" algn="l" defTabSz="754380" rtl="0" eaLnBrk="1" latinLnBrk="0" hangingPunct="1">
        <a:lnSpc>
          <a:spcPct val="90000"/>
        </a:lnSpc>
        <a:spcBef>
          <a:spcPts val="413"/>
        </a:spcBef>
        <a:buFont typeface="Arial" panose="020B0604020202020204" pitchFamily="34" charset="0"/>
        <a:buChar char="•"/>
        <a:defRPr sz="1650" kern="1200">
          <a:solidFill>
            <a:schemeClr val="tx1"/>
          </a:solidFill>
          <a:latin typeface="+mn-lt"/>
          <a:ea typeface="+mn-ea"/>
          <a:cs typeface="+mn-cs"/>
        </a:defRPr>
      </a:lvl3pPr>
      <a:lvl4pPr marL="132016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4pPr>
      <a:lvl5pPr marL="169735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5pPr>
      <a:lvl6pPr marL="207454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6pPr>
      <a:lvl7pPr marL="245173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7pPr>
      <a:lvl8pPr marL="282892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8pPr>
      <a:lvl9pPr marL="320611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9pPr>
    </p:bodyStyle>
    <p:otherStyle>
      <a:defPPr>
        <a:defRPr lang="en-US"/>
      </a:defPPr>
      <a:lvl1pPr marL="0" algn="l" defTabSz="754380" rtl="0" eaLnBrk="1" latinLnBrk="0" hangingPunct="1">
        <a:defRPr sz="1485" kern="1200">
          <a:solidFill>
            <a:schemeClr val="tx1"/>
          </a:solidFill>
          <a:latin typeface="+mn-lt"/>
          <a:ea typeface="+mn-ea"/>
          <a:cs typeface="+mn-cs"/>
        </a:defRPr>
      </a:lvl1pPr>
      <a:lvl2pPr marL="377190" algn="l" defTabSz="754380" rtl="0" eaLnBrk="1" latinLnBrk="0" hangingPunct="1">
        <a:defRPr sz="1485" kern="1200">
          <a:solidFill>
            <a:schemeClr val="tx1"/>
          </a:solidFill>
          <a:latin typeface="+mn-lt"/>
          <a:ea typeface="+mn-ea"/>
          <a:cs typeface="+mn-cs"/>
        </a:defRPr>
      </a:lvl2pPr>
      <a:lvl3pPr marL="754380" algn="l" defTabSz="754380" rtl="0" eaLnBrk="1" latinLnBrk="0" hangingPunct="1">
        <a:defRPr sz="1485" kern="1200">
          <a:solidFill>
            <a:schemeClr val="tx1"/>
          </a:solidFill>
          <a:latin typeface="+mn-lt"/>
          <a:ea typeface="+mn-ea"/>
          <a:cs typeface="+mn-cs"/>
        </a:defRPr>
      </a:lvl3pPr>
      <a:lvl4pPr marL="1131570" algn="l" defTabSz="754380" rtl="0" eaLnBrk="1" latinLnBrk="0" hangingPunct="1">
        <a:defRPr sz="1485" kern="1200">
          <a:solidFill>
            <a:schemeClr val="tx1"/>
          </a:solidFill>
          <a:latin typeface="+mn-lt"/>
          <a:ea typeface="+mn-ea"/>
          <a:cs typeface="+mn-cs"/>
        </a:defRPr>
      </a:lvl4pPr>
      <a:lvl5pPr marL="1508760" algn="l" defTabSz="754380" rtl="0" eaLnBrk="1" latinLnBrk="0" hangingPunct="1">
        <a:defRPr sz="1485" kern="1200">
          <a:solidFill>
            <a:schemeClr val="tx1"/>
          </a:solidFill>
          <a:latin typeface="+mn-lt"/>
          <a:ea typeface="+mn-ea"/>
          <a:cs typeface="+mn-cs"/>
        </a:defRPr>
      </a:lvl5pPr>
      <a:lvl6pPr marL="1885950" algn="l" defTabSz="754380" rtl="0" eaLnBrk="1" latinLnBrk="0" hangingPunct="1">
        <a:defRPr sz="1485" kern="1200">
          <a:solidFill>
            <a:schemeClr val="tx1"/>
          </a:solidFill>
          <a:latin typeface="+mn-lt"/>
          <a:ea typeface="+mn-ea"/>
          <a:cs typeface="+mn-cs"/>
        </a:defRPr>
      </a:lvl6pPr>
      <a:lvl7pPr marL="2263140" algn="l" defTabSz="754380" rtl="0" eaLnBrk="1" latinLnBrk="0" hangingPunct="1">
        <a:defRPr sz="1485" kern="1200">
          <a:solidFill>
            <a:schemeClr val="tx1"/>
          </a:solidFill>
          <a:latin typeface="+mn-lt"/>
          <a:ea typeface="+mn-ea"/>
          <a:cs typeface="+mn-cs"/>
        </a:defRPr>
      </a:lvl7pPr>
      <a:lvl8pPr marL="2640330" algn="l" defTabSz="754380" rtl="0" eaLnBrk="1" latinLnBrk="0" hangingPunct="1">
        <a:defRPr sz="1485" kern="1200">
          <a:solidFill>
            <a:schemeClr val="tx1"/>
          </a:solidFill>
          <a:latin typeface="+mn-lt"/>
          <a:ea typeface="+mn-ea"/>
          <a:cs typeface="+mn-cs"/>
        </a:defRPr>
      </a:lvl8pPr>
      <a:lvl9pPr marL="3017520" algn="l" defTabSz="754380" rtl="0" eaLnBrk="1" latinLnBrk="0" hangingPunct="1">
        <a:defRPr sz="148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15EDEC7A-85EF-4D4B-9B67-2D7E95B93D33}"/>
              </a:ext>
            </a:extLst>
          </p:cNvPr>
          <p:cNvSpPr>
            <a:spLocks noGrp="1"/>
          </p:cNvSpPr>
          <p:nvPr>
            <p:ph type="title"/>
          </p:nvPr>
        </p:nvSpPr>
        <p:spPr/>
        <p:txBody>
          <a:bodyPr/>
          <a:lstStyle/>
          <a:p>
            <a:r>
              <a:rPr lang="en-US" b="1" dirty="0"/>
              <a:t>Instructions</a:t>
            </a:r>
          </a:p>
        </p:txBody>
      </p:sp>
      <p:sp>
        <p:nvSpPr>
          <p:cNvPr id="6" name="Text Box 5">
            <a:extLst>
              <a:ext uri="{FF2B5EF4-FFF2-40B4-BE49-F238E27FC236}">
                <a16:creationId xmlns="" xmlns:a16="http://schemas.microsoft.com/office/drawing/2014/main" id="{328767F6-E8ED-4442-9B32-EF6D8B018E10}"/>
              </a:ext>
            </a:extLst>
          </p:cNvPr>
          <p:cNvSpPr txBox="1">
            <a:spLocks noGrp="1" noChangeArrowheads="1"/>
          </p:cNvSpPr>
          <p:nvPr>
            <p:ph idx="1"/>
          </p:nvPr>
        </p:nvSpPr>
        <p:spPr bwMode="auto">
          <a:xfrm>
            <a:off x="224093" y="1265443"/>
            <a:ext cx="9302823" cy="55925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marL="120650" indent="-120650">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460375" indent="-339725">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lvl="1">
              <a:spcBef>
                <a:spcPct val="0"/>
              </a:spcBef>
              <a:spcAft>
                <a:spcPts val="660"/>
              </a:spcAft>
              <a:buFont typeface="Arial" panose="020B0604020202020204" pitchFamily="34" charset="0"/>
              <a:buChar char="•"/>
            </a:pPr>
            <a:r>
              <a:rPr lang="en-US" altLang="en-US" sz="1800" dirty="0"/>
              <a:t>This template outlines the information we would like you to include for your storyboard.  Feel free to change font size, color, add slides, but please provide as much information as possible that is requested in this template. </a:t>
            </a:r>
            <a:r>
              <a:rPr lang="en-US" altLang="en-US" sz="1800" b="1" dirty="0">
                <a:solidFill>
                  <a:srgbClr val="C00000"/>
                </a:solidFill>
              </a:rPr>
              <a:t>Delete this slide from the presentation once you’re done! </a:t>
            </a:r>
          </a:p>
          <a:p>
            <a:pPr lvl="1">
              <a:spcBef>
                <a:spcPct val="0"/>
              </a:spcBef>
              <a:spcAft>
                <a:spcPts val="660"/>
              </a:spcAft>
              <a:buFont typeface="Arial" panose="020B0604020202020204" pitchFamily="34" charset="0"/>
              <a:buChar char="•"/>
            </a:pPr>
            <a:r>
              <a:rPr lang="en-US" altLang="en-US" sz="1800" dirty="0"/>
              <a:t>At Learning Session 1 (LS1), we will have a storyboard gallery for each team to present their storyboard and to engage in discussion with other teams. </a:t>
            </a:r>
          </a:p>
          <a:p>
            <a:pPr lvl="1">
              <a:spcBef>
                <a:spcPct val="0"/>
              </a:spcBef>
              <a:spcAft>
                <a:spcPts val="660"/>
              </a:spcAft>
              <a:buFont typeface="Arial" panose="020B0604020202020204" pitchFamily="34" charset="0"/>
              <a:buChar char="•"/>
            </a:pPr>
            <a:r>
              <a:rPr lang="en-US" altLang="ja-JP" sz="1800" dirty="0"/>
              <a:t>Teams will have about 10 minutes to share their storyboard; best to limit your storyboard to 10 slides. </a:t>
            </a:r>
          </a:p>
          <a:p>
            <a:pPr lvl="1">
              <a:spcBef>
                <a:spcPct val="0"/>
              </a:spcBef>
              <a:spcAft>
                <a:spcPts val="660"/>
              </a:spcAft>
              <a:buFont typeface="Arial" panose="020B0604020202020204" pitchFamily="34" charset="0"/>
              <a:buChar char="•"/>
            </a:pPr>
            <a:r>
              <a:rPr lang="en-US" altLang="en-US" sz="1800" dirty="0"/>
              <a:t>Display boards will be available at LS 1.  Bring a printed color copy of your slides. You can attach them to the poster board the morning of April 10.  </a:t>
            </a:r>
          </a:p>
          <a:p>
            <a:pPr lvl="1">
              <a:spcBef>
                <a:spcPct val="0"/>
              </a:spcBef>
              <a:spcAft>
                <a:spcPts val="660"/>
              </a:spcAft>
              <a:buFont typeface="Arial" panose="020B0604020202020204" pitchFamily="34" charset="0"/>
              <a:buChar char="•"/>
            </a:pPr>
            <a:r>
              <a:rPr lang="en-US" altLang="en-US" sz="1800" b="1" dirty="0"/>
              <a:t>Display Tips </a:t>
            </a:r>
          </a:p>
          <a:p>
            <a:pPr marL="899756" lvl="2" indent="-369332">
              <a:spcBef>
                <a:spcPct val="0"/>
              </a:spcBef>
              <a:spcAft>
                <a:spcPts val="660"/>
              </a:spcAft>
            </a:pPr>
            <a:r>
              <a:rPr lang="en-US" altLang="en-US" sz="1600" dirty="0"/>
              <a:t>Fewer words: more pictures and graphics</a:t>
            </a:r>
          </a:p>
          <a:p>
            <a:pPr marL="899756" lvl="2" indent="-369332">
              <a:spcBef>
                <a:spcPct val="0"/>
              </a:spcBef>
              <a:spcAft>
                <a:spcPts val="660"/>
              </a:spcAft>
            </a:pPr>
            <a:r>
              <a:rPr lang="en-US" altLang="en-US" sz="1600" dirty="0"/>
              <a:t>Real people pictures… at least of your teams</a:t>
            </a:r>
          </a:p>
          <a:p>
            <a:pPr marL="899756" lvl="2" indent="-369332">
              <a:spcBef>
                <a:spcPct val="0"/>
              </a:spcBef>
              <a:spcAft>
                <a:spcPts val="660"/>
              </a:spcAft>
            </a:pPr>
            <a:r>
              <a:rPr lang="en-US" altLang="en-US" sz="1600" dirty="0"/>
              <a:t>Font size as big as possible</a:t>
            </a:r>
          </a:p>
          <a:p>
            <a:pPr marL="899756" lvl="2" indent="-369332">
              <a:spcBef>
                <a:spcPct val="0"/>
              </a:spcBef>
              <a:spcAft>
                <a:spcPts val="660"/>
              </a:spcAft>
            </a:pPr>
            <a:r>
              <a:rPr lang="en-US" altLang="en-US" sz="1600" dirty="0"/>
              <a:t>Color to highlight key messages</a:t>
            </a:r>
          </a:p>
          <a:p>
            <a:pPr marL="899756" lvl="2" indent="-369332">
              <a:spcBef>
                <a:spcPct val="0"/>
              </a:spcBef>
              <a:spcAft>
                <a:spcPts val="660"/>
              </a:spcAft>
            </a:pPr>
            <a:r>
              <a:rPr lang="en-US" altLang="en-US" sz="1600" dirty="0"/>
              <a:t>Reach out to us if you have questions! </a:t>
            </a:r>
          </a:p>
        </p:txBody>
      </p:sp>
    </p:spTree>
    <p:extLst>
      <p:ext uri="{BB962C8B-B14F-4D97-AF65-F5344CB8AC3E}">
        <p14:creationId xmlns:p14="http://schemas.microsoft.com/office/powerpoint/2010/main" val="3554760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2F22B173-E52D-5541-8C1E-82065C453719}"/>
              </a:ext>
            </a:extLst>
          </p:cNvPr>
          <p:cNvSpPr>
            <a:spLocks noGrp="1"/>
          </p:cNvSpPr>
          <p:nvPr>
            <p:ph type="ctrTitle"/>
          </p:nvPr>
        </p:nvSpPr>
        <p:spPr>
          <a:xfrm>
            <a:off x="1045808" y="1157127"/>
            <a:ext cx="7543800" cy="1969770"/>
          </a:xfrm>
        </p:spPr>
        <p:txBody>
          <a:bodyPr/>
          <a:lstStyle/>
          <a:p>
            <a:r>
              <a:rPr lang="en-US" b="1" dirty="0"/>
              <a:t>Organization/Site Name</a:t>
            </a:r>
          </a:p>
        </p:txBody>
      </p:sp>
      <p:sp>
        <p:nvSpPr>
          <p:cNvPr id="5" name="Subtitle 4">
            <a:extLst>
              <a:ext uri="{FF2B5EF4-FFF2-40B4-BE49-F238E27FC236}">
                <a16:creationId xmlns="" xmlns:a16="http://schemas.microsoft.com/office/drawing/2014/main" id="{E736D3B7-97B3-1A44-94E2-30D427CBBC1E}"/>
              </a:ext>
            </a:extLst>
          </p:cNvPr>
          <p:cNvSpPr>
            <a:spLocks noGrp="1"/>
          </p:cNvSpPr>
          <p:nvPr>
            <p:ph type="subTitle" idx="1"/>
          </p:nvPr>
        </p:nvSpPr>
        <p:spPr>
          <a:xfrm>
            <a:off x="900879" y="3250895"/>
            <a:ext cx="7543800" cy="1366004"/>
          </a:xfrm>
        </p:spPr>
        <p:txBody>
          <a:bodyPr/>
          <a:lstStyle/>
          <a:p>
            <a:r>
              <a:rPr lang="en-US" dirty="0" smtClean="0"/>
              <a:t>Org Logo &amp; </a:t>
            </a:r>
            <a:r>
              <a:rPr lang="en-US" dirty="0" smtClean="0"/>
              <a:t>Photo</a:t>
            </a:r>
            <a:r>
              <a:rPr lang="en-US" dirty="0"/>
              <a:t>/Graphic (if possible)</a:t>
            </a:r>
          </a:p>
        </p:txBody>
      </p:sp>
    </p:spTree>
    <p:extLst>
      <p:ext uri="{BB962C8B-B14F-4D97-AF65-F5344CB8AC3E}">
        <p14:creationId xmlns:p14="http://schemas.microsoft.com/office/powerpoint/2010/main" val="1341151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94E9057-2A27-714E-83DC-377D133784DB}"/>
              </a:ext>
            </a:extLst>
          </p:cNvPr>
          <p:cNvSpPr>
            <a:spLocks noGrp="1"/>
          </p:cNvSpPr>
          <p:nvPr>
            <p:ph type="title"/>
          </p:nvPr>
        </p:nvSpPr>
        <p:spPr/>
        <p:txBody>
          <a:bodyPr/>
          <a:lstStyle/>
          <a:p>
            <a:r>
              <a:rPr lang="en-US" b="1" dirty="0"/>
              <a:t>Our ATSH Team</a:t>
            </a:r>
          </a:p>
        </p:txBody>
      </p:sp>
      <p:sp>
        <p:nvSpPr>
          <p:cNvPr id="3" name="Content Placeholder 2">
            <a:extLst>
              <a:ext uri="{FF2B5EF4-FFF2-40B4-BE49-F238E27FC236}">
                <a16:creationId xmlns="" xmlns:a16="http://schemas.microsoft.com/office/drawing/2014/main" id="{EC453297-AB9D-FC49-BF6F-3F203420A2CB}"/>
              </a:ext>
            </a:extLst>
          </p:cNvPr>
          <p:cNvSpPr>
            <a:spLocks noGrp="1"/>
          </p:cNvSpPr>
          <p:nvPr>
            <p:ph idx="1"/>
          </p:nvPr>
        </p:nvSpPr>
        <p:spPr/>
        <p:txBody>
          <a:bodyPr/>
          <a:lstStyle/>
          <a:p>
            <a:r>
              <a:rPr lang="en-US" dirty="0"/>
              <a:t>Our Core MAT Team: </a:t>
            </a:r>
          </a:p>
          <a:p>
            <a:pPr lvl="1"/>
            <a:r>
              <a:rPr lang="en-US" dirty="0"/>
              <a:t>Name, title, areas of responsibility</a:t>
            </a:r>
          </a:p>
          <a:p>
            <a:pPr lvl="1"/>
            <a:r>
              <a:rPr lang="en-US" dirty="0"/>
              <a:t>Name, title, areas of responsibility</a:t>
            </a:r>
          </a:p>
          <a:p>
            <a:pPr lvl="1"/>
            <a:r>
              <a:rPr lang="en-US" dirty="0"/>
              <a:t>Name, title, areas of responsibility</a:t>
            </a:r>
          </a:p>
          <a:p>
            <a:pPr lvl="1"/>
            <a:r>
              <a:rPr lang="en-US" dirty="0"/>
              <a:t>Name, title, areas of responsibility</a:t>
            </a:r>
          </a:p>
          <a:p>
            <a:r>
              <a:rPr lang="en-US" dirty="0"/>
              <a:t>Our Site’s MAT Team by Function and FTE:</a:t>
            </a:r>
          </a:p>
          <a:p>
            <a:pPr lvl="1"/>
            <a:r>
              <a:rPr lang="en-US" dirty="0"/>
              <a:t>MAT Prescribers: </a:t>
            </a:r>
          </a:p>
          <a:p>
            <a:pPr lvl="1"/>
            <a:r>
              <a:rPr lang="en-US" dirty="0"/>
              <a:t>Nursing:</a:t>
            </a:r>
          </a:p>
          <a:p>
            <a:pPr lvl="1"/>
            <a:r>
              <a:rPr lang="en-US" dirty="0"/>
              <a:t>Social Work:</a:t>
            </a:r>
          </a:p>
          <a:p>
            <a:pPr lvl="1"/>
            <a:r>
              <a:rPr lang="en-US" dirty="0"/>
              <a:t>Behavioral Health: </a:t>
            </a:r>
          </a:p>
        </p:txBody>
      </p:sp>
    </p:spTree>
    <p:extLst>
      <p:ext uri="{BB962C8B-B14F-4D97-AF65-F5344CB8AC3E}">
        <p14:creationId xmlns:p14="http://schemas.microsoft.com/office/powerpoint/2010/main" val="2608140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BA139E1-543D-A841-BD11-D713C370BEB4}"/>
              </a:ext>
            </a:extLst>
          </p:cNvPr>
          <p:cNvSpPr>
            <a:spLocks noGrp="1"/>
          </p:cNvSpPr>
          <p:nvPr>
            <p:ph type="title"/>
          </p:nvPr>
        </p:nvSpPr>
        <p:spPr>
          <a:xfrm>
            <a:off x="288362" y="184129"/>
            <a:ext cx="8675370" cy="959664"/>
          </a:xfrm>
        </p:spPr>
        <p:txBody>
          <a:bodyPr/>
          <a:lstStyle/>
          <a:p>
            <a:r>
              <a:rPr lang="en-US" b="1" dirty="0"/>
              <a:t>Current State [site level]</a:t>
            </a:r>
          </a:p>
        </p:txBody>
      </p:sp>
      <p:sp>
        <p:nvSpPr>
          <p:cNvPr id="3" name="Content Placeholder 2">
            <a:extLst>
              <a:ext uri="{FF2B5EF4-FFF2-40B4-BE49-F238E27FC236}">
                <a16:creationId xmlns="" xmlns:a16="http://schemas.microsoft.com/office/drawing/2014/main" id="{4EDB63F8-C101-404D-908C-634D26EC8ED3}"/>
              </a:ext>
            </a:extLst>
          </p:cNvPr>
          <p:cNvSpPr>
            <a:spLocks noGrp="1"/>
          </p:cNvSpPr>
          <p:nvPr>
            <p:ph idx="1"/>
          </p:nvPr>
        </p:nvSpPr>
        <p:spPr>
          <a:xfrm>
            <a:off x="255157" y="1542362"/>
            <a:ext cx="9248551" cy="4116728"/>
          </a:xfrm>
        </p:spPr>
        <p:txBody>
          <a:bodyPr/>
          <a:lstStyle/>
          <a:p>
            <a:pPr marL="565785">
              <a:lnSpc>
                <a:spcPct val="100000"/>
              </a:lnSpc>
            </a:pPr>
            <a:r>
              <a:rPr lang="en-US" b="1" dirty="0"/>
              <a:t>Our community: </a:t>
            </a:r>
            <a:r>
              <a:rPr lang="en-US" dirty="0"/>
              <a:t>Short description of the community that your site is in (e.g., urban/rural, large OUD population, relationships with emergency departments and other organizations in the behavioral health ecosystem) </a:t>
            </a:r>
          </a:p>
          <a:p>
            <a:pPr marL="565785">
              <a:lnSpc>
                <a:spcPct val="100000"/>
              </a:lnSpc>
            </a:pPr>
            <a:r>
              <a:rPr lang="en-US" b="1" dirty="0"/>
              <a:t>Current state: </a:t>
            </a:r>
          </a:p>
          <a:p>
            <a:pPr marL="1132880" lvl="1">
              <a:lnSpc>
                <a:spcPct val="100000"/>
              </a:lnSpc>
            </a:pPr>
            <a:r>
              <a:rPr lang="en-US" b="1" dirty="0"/>
              <a:t>Short description of our MAT program:  </a:t>
            </a:r>
            <a:r>
              <a:rPr lang="en-US" dirty="0"/>
              <a:t>describe your MAT program model, whether you do home inductions, etc.</a:t>
            </a:r>
          </a:p>
          <a:p>
            <a:pPr marL="1132880" lvl="1" indent="-426958">
              <a:lnSpc>
                <a:spcPct val="100000"/>
              </a:lnSpc>
            </a:pPr>
            <a:r>
              <a:rPr lang="en-US" b="1" dirty="0"/>
              <a:t>Capacity: </a:t>
            </a:r>
            <a:r>
              <a:rPr lang="en-US" dirty="0"/>
              <a:t># of waivered providers</a:t>
            </a:r>
          </a:p>
          <a:p>
            <a:pPr marL="1132880" lvl="1">
              <a:lnSpc>
                <a:spcPct val="100000"/>
              </a:lnSpc>
            </a:pPr>
            <a:r>
              <a:rPr lang="en-US" b="1" dirty="0"/>
              <a:t>Patient population: </a:t>
            </a:r>
            <a:r>
              <a:rPr lang="en-US" dirty="0"/>
              <a:t># of patients receiving MAT in the previous 6 months</a:t>
            </a:r>
          </a:p>
          <a:p>
            <a:pPr marL="565785">
              <a:lnSpc>
                <a:spcPct val="100000"/>
              </a:lnSpc>
            </a:pPr>
            <a:r>
              <a:rPr lang="en-US" b="1" dirty="0"/>
              <a:t>Goals for ATSH participation: </a:t>
            </a:r>
            <a:endParaRPr lang="en-US" dirty="0"/>
          </a:p>
        </p:txBody>
      </p:sp>
    </p:spTree>
    <p:extLst>
      <p:ext uri="{BB962C8B-B14F-4D97-AF65-F5344CB8AC3E}">
        <p14:creationId xmlns:p14="http://schemas.microsoft.com/office/powerpoint/2010/main" val="1658026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8547E1E-8ED5-CC43-8CB6-E4A38ECD427B}"/>
              </a:ext>
            </a:extLst>
          </p:cNvPr>
          <p:cNvSpPr>
            <a:spLocks noGrp="1"/>
          </p:cNvSpPr>
          <p:nvPr>
            <p:ph type="title"/>
          </p:nvPr>
        </p:nvSpPr>
        <p:spPr/>
        <p:txBody>
          <a:bodyPr>
            <a:normAutofit/>
          </a:bodyPr>
          <a:lstStyle/>
          <a:p>
            <a:r>
              <a:rPr lang="en-US" dirty="0"/>
              <a:t>Capability Assessment: What We Learned</a:t>
            </a:r>
          </a:p>
        </p:txBody>
      </p:sp>
      <p:sp>
        <p:nvSpPr>
          <p:cNvPr id="3" name="Content Placeholder 2">
            <a:extLst>
              <a:ext uri="{FF2B5EF4-FFF2-40B4-BE49-F238E27FC236}">
                <a16:creationId xmlns="" xmlns:a16="http://schemas.microsoft.com/office/drawing/2014/main" id="{08E233A3-2499-7648-90BB-6014F57DC647}"/>
              </a:ext>
            </a:extLst>
          </p:cNvPr>
          <p:cNvSpPr>
            <a:spLocks noGrp="1"/>
          </p:cNvSpPr>
          <p:nvPr>
            <p:ph idx="1"/>
          </p:nvPr>
        </p:nvSpPr>
        <p:spPr>
          <a:xfrm>
            <a:off x="306928" y="1531346"/>
            <a:ext cx="9122822" cy="4120348"/>
          </a:xfrm>
        </p:spPr>
        <p:txBody>
          <a:bodyPr/>
          <a:lstStyle/>
          <a:p>
            <a:r>
              <a:rPr lang="en-US" dirty="0"/>
              <a:t>In completing the assessment, we were surprised by:   </a:t>
            </a:r>
          </a:p>
          <a:p>
            <a:r>
              <a:rPr lang="en-US" dirty="0"/>
              <a:t>Our team’s areas of strength:</a:t>
            </a:r>
          </a:p>
          <a:p>
            <a:r>
              <a:rPr lang="en-US" dirty="0"/>
              <a:t>Areas for development: </a:t>
            </a:r>
          </a:p>
        </p:txBody>
      </p:sp>
    </p:spTree>
    <p:extLst>
      <p:ext uri="{BB962C8B-B14F-4D97-AF65-F5344CB8AC3E}">
        <p14:creationId xmlns:p14="http://schemas.microsoft.com/office/powerpoint/2010/main" val="3081696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61BAD6A-E4B7-4045-A0FF-EFD890D7DCAA}"/>
              </a:ext>
            </a:extLst>
          </p:cNvPr>
          <p:cNvSpPr>
            <a:spLocks noGrp="1"/>
          </p:cNvSpPr>
          <p:nvPr>
            <p:ph type="title"/>
          </p:nvPr>
        </p:nvSpPr>
        <p:spPr/>
        <p:txBody>
          <a:bodyPr/>
          <a:lstStyle/>
          <a:p>
            <a:r>
              <a:rPr lang="en-US" dirty="0"/>
              <a:t>Current State Assessment</a:t>
            </a:r>
          </a:p>
        </p:txBody>
      </p:sp>
      <p:sp>
        <p:nvSpPr>
          <p:cNvPr id="3" name="Content Placeholder 2">
            <a:extLst>
              <a:ext uri="{FF2B5EF4-FFF2-40B4-BE49-F238E27FC236}">
                <a16:creationId xmlns="" xmlns:a16="http://schemas.microsoft.com/office/drawing/2014/main" id="{BD8B24CD-31EA-B240-B9BD-C01317116680}"/>
              </a:ext>
            </a:extLst>
          </p:cNvPr>
          <p:cNvSpPr>
            <a:spLocks noGrp="1"/>
          </p:cNvSpPr>
          <p:nvPr>
            <p:ph idx="1"/>
          </p:nvPr>
        </p:nvSpPr>
        <p:spPr/>
        <p:txBody>
          <a:bodyPr/>
          <a:lstStyle/>
          <a:p>
            <a:r>
              <a:rPr lang="en-US" dirty="0"/>
              <a:t>We used the following methods to learn more about our current state: </a:t>
            </a:r>
          </a:p>
          <a:p>
            <a:r>
              <a:rPr lang="en-US" dirty="0"/>
              <a:t>We spoke to:</a:t>
            </a:r>
          </a:p>
          <a:p>
            <a:pPr lvl="1"/>
            <a:r>
              <a:rPr lang="en-US" dirty="0"/>
              <a:t>Staff:</a:t>
            </a:r>
          </a:p>
          <a:p>
            <a:pPr lvl="1"/>
            <a:r>
              <a:rPr lang="en-US" dirty="0"/>
              <a:t>Patients: </a:t>
            </a:r>
          </a:p>
          <a:p>
            <a:pPr lvl="1"/>
            <a:r>
              <a:rPr lang="en-US" dirty="0"/>
              <a:t>Anyone else?</a:t>
            </a:r>
          </a:p>
          <a:p>
            <a:r>
              <a:rPr lang="en-US" dirty="0"/>
              <a:t>From providers and staff we learned:</a:t>
            </a:r>
          </a:p>
          <a:p>
            <a:r>
              <a:rPr lang="en-US" dirty="0"/>
              <a:t>From patients we learned:</a:t>
            </a:r>
          </a:p>
          <a:p>
            <a:r>
              <a:rPr lang="en-US" dirty="0"/>
              <a:t>Other insights we gathered from current state activities:</a:t>
            </a:r>
          </a:p>
          <a:p>
            <a:r>
              <a:rPr lang="en-US" dirty="0"/>
              <a:t>We received the following feedback on the appropriateness and acceptability of using MAT in our clinic: </a:t>
            </a:r>
          </a:p>
        </p:txBody>
      </p:sp>
    </p:spTree>
    <p:extLst>
      <p:ext uri="{BB962C8B-B14F-4D97-AF65-F5344CB8AC3E}">
        <p14:creationId xmlns:p14="http://schemas.microsoft.com/office/powerpoint/2010/main" val="23010398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00F1CBD-C822-AD4D-BC9D-559FF646BBDD}"/>
              </a:ext>
            </a:extLst>
          </p:cNvPr>
          <p:cNvSpPr>
            <a:spLocks noGrp="1"/>
          </p:cNvSpPr>
          <p:nvPr>
            <p:ph type="title"/>
          </p:nvPr>
        </p:nvSpPr>
        <p:spPr/>
        <p:txBody>
          <a:bodyPr/>
          <a:lstStyle/>
          <a:p>
            <a:r>
              <a:rPr lang="en-US" dirty="0"/>
              <a:t>Our Team Has Been Wondering . . . </a:t>
            </a:r>
          </a:p>
        </p:txBody>
      </p:sp>
      <p:sp>
        <p:nvSpPr>
          <p:cNvPr id="3" name="Content Placeholder 2">
            <a:extLst>
              <a:ext uri="{FF2B5EF4-FFF2-40B4-BE49-F238E27FC236}">
                <a16:creationId xmlns="" xmlns:a16="http://schemas.microsoft.com/office/drawing/2014/main" id="{2808A706-7E56-F34D-9EAE-7D5CC41ECFB1}"/>
              </a:ext>
            </a:extLst>
          </p:cNvPr>
          <p:cNvSpPr>
            <a:spLocks noGrp="1"/>
          </p:cNvSpPr>
          <p:nvPr>
            <p:ph idx="1"/>
          </p:nvPr>
        </p:nvSpPr>
        <p:spPr/>
        <p:txBody>
          <a:bodyPr/>
          <a:lstStyle/>
          <a:p>
            <a:r>
              <a:rPr lang="en-US" dirty="0"/>
              <a:t>Our questions to other teams: </a:t>
            </a:r>
          </a:p>
          <a:p>
            <a:r>
              <a:rPr lang="en-US" dirty="0"/>
              <a:t>Our questions for faculty: </a:t>
            </a:r>
          </a:p>
          <a:p>
            <a:r>
              <a:rPr lang="en-US" dirty="0"/>
              <a:t>We need support to accomplish:</a:t>
            </a:r>
          </a:p>
        </p:txBody>
      </p:sp>
    </p:spTree>
    <p:extLst>
      <p:ext uri="{BB962C8B-B14F-4D97-AF65-F5344CB8AC3E}">
        <p14:creationId xmlns:p14="http://schemas.microsoft.com/office/powerpoint/2010/main" val="32048580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1B93247-9CA5-4281-81B5-400029BAA009}"/>
              </a:ext>
            </a:extLst>
          </p:cNvPr>
          <p:cNvSpPr>
            <a:spLocks noGrp="1"/>
          </p:cNvSpPr>
          <p:nvPr>
            <p:ph type="title"/>
          </p:nvPr>
        </p:nvSpPr>
        <p:spPr/>
        <p:txBody>
          <a:bodyPr/>
          <a:lstStyle/>
          <a:p>
            <a:r>
              <a:rPr lang="en-US" dirty="0"/>
              <a:t>Advice/Guidance/Tools For Other Teams </a:t>
            </a:r>
          </a:p>
        </p:txBody>
      </p:sp>
      <p:sp>
        <p:nvSpPr>
          <p:cNvPr id="3" name="Content Placeholder 2">
            <a:extLst>
              <a:ext uri="{FF2B5EF4-FFF2-40B4-BE49-F238E27FC236}">
                <a16:creationId xmlns="" xmlns:a16="http://schemas.microsoft.com/office/drawing/2014/main" id="{E8FBF57E-EC5B-441F-945C-6FCCF8A48FB6}"/>
              </a:ext>
            </a:extLst>
          </p:cNvPr>
          <p:cNvSpPr>
            <a:spLocks noGrp="1"/>
          </p:cNvSpPr>
          <p:nvPr>
            <p:ph idx="1"/>
          </p:nvPr>
        </p:nvSpPr>
        <p:spPr/>
        <p:txBody>
          <a:bodyPr/>
          <a:lstStyle/>
          <a:p>
            <a:r>
              <a:rPr lang="en-US" dirty="0"/>
              <a:t>Do you have policies, protocols, tools to share with others?</a:t>
            </a:r>
          </a:p>
          <a:p>
            <a:r>
              <a:rPr lang="en-US" dirty="0"/>
              <a:t>Are there specific content areas or specific sub populations where your team has developed deep expertise and you may serve as faculty or do more formal sharing? </a:t>
            </a:r>
          </a:p>
        </p:txBody>
      </p:sp>
    </p:spTree>
    <p:extLst>
      <p:ext uri="{BB962C8B-B14F-4D97-AF65-F5344CB8AC3E}">
        <p14:creationId xmlns:p14="http://schemas.microsoft.com/office/powerpoint/2010/main" val="2898104271"/>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42827</TotalTime>
  <Words>500</Words>
  <Application>Microsoft Macintosh PowerPoint</Application>
  <PresentationFormat>Custom</PresentationFormat>
  <Paragraphs>52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1_Office Theme</vt:lpstr>
      <vt:lpstr>Instructions</vt:lpstr>
      <vt:lpstr>Organization/Site Name</vt:lpstr>
      <vt:lpstr>Our ATSH Team</vt:lpstr>
      <vt:lpstr>Current State [site level]</vt:lpstr>
      <vt:lpstr>Capability Assessment: What We Learned</vt:lpstr>
      <vt:lpstr>Current State Assessment</vt:lpstr>
      <vt:lpstr>Our Team Has Been Wondering . . . </vt:lpstr>
      <vt:lpstr>Advice/Guidance/Tools For Other Teams </vt:lpstr>
    </vt:vector>
  </TitlesOfParts>
  <Manager/>
  <Company>Kaiser Permanente - Innovation Consultancy</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dc:title>
  <dc:subject/>
  <dc:creator>Mary Katica</dc:creator>
  <cp:keywords/>
  <dc:description/>
  <cp:lastModifiedBy>Meaghan Mallari</cp:lastModifiedBy>
  <cp:revision>1139</cp:revision>
  <cp:lastPrinted>2019-02-26T23:58:21Z</cp:lastPrinted>
  <dcterms:created xsi:type="dcterms:W3CDTF">2012-06-07T22:53:16Z</dcterms:created>
  <dcterms:modified xsi:type="dcterms:W3CDTF">2019-02-28T05:44:35Z</dcterms:modified>
  <cp:category/>
</cp:coreProperties>
</file>