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Blumenthal" initials="L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837"/>
    <a:srgbClr val="1395AE"/>
    <a:srgbClr val="DE703A"/>
    <a:srgbClr val="FF6F1A"/>
    <a:srgbClr val="FF5E31"/>
    <a:srgbClr val="FF6816"/>
    <a:srgbClr val="DF6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0" autoAdjust="0"/>
    <p:restoredTop sz="68170" autoAdjust="0"/>
  </p:normalViewPr>
  <p:slideViewPr>
    <p:cSldViewPr snapToGrid="0" snapToObjects="1">
      <p:cViewPr varScale="1">
        <p:scale>
          <a:sx n="82" d="100"/>
          <a:sy n="82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B9E25-ECC8-4FF7-A0A3-14D987EE4FFC}" type="datetimeFigureOut">
              <a:rPr lang="en-US" smtClean="0"/>
              <a:t>6/13/18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1300E-783C-4B61-8286-2D562F90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00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1300E-783C-4B61-8286-2D562F9001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49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22516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D67-54A2-BE42-996F-FE2585A8823E}" type="datetimeFigureOut">
              <a:rPr lang="en-US" smtClean="0"/>
              <a:pPr/>
              <a:t>6/13/18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AC4C-5967-7241-9666-2C43D02A7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8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0185" cy="1143000"/>
          </a:xfrm>
        </p:spPr>
        <p:txBody>
          <a:bodyPr/>
          <a:lstStyle>
            <a:lvl1pPr>
              <a:defRPr>
                <a:solidFill>
                  <a:srgbClr val="DE703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395AE"/>
                </a:solidFill>
              </a:defRPr>
            </a:lvl1pPr>
            <a:lvl2pPr>
              <a:defRPr>
                <a:solidFill>
                  <a:srgbClr val="1395AE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D67-54A2-BE42-996F-FE2585A8823E}" type="datetimeFigureOut">
              <a:rPr lang="en-US" smtClean="0"/>
              <a:pPr/>
              <a:t>6/13/18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AC4C-5967-7241-9666-2C43D02A7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3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F5D67-54A2-BE42-996F-FE2585A8823E}" type="datetimeFigureOut">
              <a:rPr lang="en-US" smtClean="0"/>
              <a:pPr/>
              <a:t>6/13/18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0AC4C-5967-7241-9666-2C43D02A7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3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400" kern="1200">
          <a:solidFill>
            <a:srgbClr val="DE703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1395AE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rgbClr val="1395A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0185" cy="143733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[Health </a:t>
            </a:r>
            <a:r>
              <a:rPr lang="en-US" sz="3000" dirty="0"/>
              <a:t>Center </a:t>
            </a:r>
            <a:r>
              <a:rPr lang="en-US" sz="3000" dirty="0" smtClean="0"/>
              <a:t>Name</a:t>
            </a:r>
            <a:r>
              <a:rPr lang="en-US" dirty="0"/>
              <a:t>]</a:t>
            </a:r>
            <a:endParaRPr lang="en-US" sz="2000" dirty="0">
              <a:solidFill>
                <a:srgbClr val="1395A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6970" y="1771710"/>
            <a:ext cx="5037817" cy="4856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Who is on your core project team to support work done in the Transformation Accelerator Program?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88925" y="1894114"/>
            <a:ext cx="2911476" cy="4659184"/>
            <a:chOff x="288925" y="2142445"/>
            <a:chExt cx="2911476" cy="4326488"/>
          </a:xfrm>
        </p:grpSpPr>
        <p:pic>
          <p:nvPicPr>
            <p:cNvPr id="1026" name="Picture 2" descr="http://previews.123rf.com/images/venimo/venimo1210/venimo121000082/15834418-Vector-set-with-avatar-icons-men-and-women-silhouette-Stock-Vector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924" r="49634"/>
            <a:stretch/>
          </p:blipFill>
          <p:spPr bwMode="auto">
            <a:xfrm>
              <a:off x="288925" y="2142445"/>
              <a:ext cx="2911476" cy="42080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609600" y="32824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05000" y="32963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8650" y="47302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24050" y="47441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6750" y="61780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62150" y="61919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 rot="19879368">
            <a:off x="783217" y="3879578"/>
            <a:ext cx="2078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7837"/>
                </a:solidFill>
              </a:rPr>
              <a:t>Your photos here</a:t>
            </a:r>
          </a:p>
        </p:txBody>
      </p:sp>
    </p:spTree>
    <p:extLst>
      <p:ext uri="{BB962C8B-B14F-4D97-AF65-F5344CB8AC3E}">
        <p14:creationId xmlns:p14="http://schemas.microsoft.com/office/powerpoint/2010/main" val="161520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 and Measures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Please list your aims – what are you hoping to accomplish in the Transformation Accelerator program?</a:t>
            </a:r>
          </a:p>
          <a:p>
            <a:r>
              <a:rPr lang="en-US" dirty="0"/>
              <a:t>What are the measures you are tracking in the program?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12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D86B72-0795-4647-8A5F-75EA4611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Drivers and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8B9981-751F-4056-BD57-A26A44DC3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primary drivers you identified for your project?</a:t>
            </a:r>
          </a:p>
          <a:p>
            <a:r>
              <a:rPr lang="en-US" dirty="0"/>
              <a:t>What changes are you doing in each of the drivers?</a:t>
            </a:r>
          </a:p>
        </p:txBody>
      </p:sp>
    </p:spTree>
    <p:extLst>
      <p:ext uri="{BB962C8B-B14F-4D97-AF65-F5344CB8AC3E}">
        <p14:creationId xmlns:p14="http://schemas.microsoft.com/office/powerpoint/2010/main" val="264554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2213C2-7E80-446E-AB69-16BF2EDB6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4CBF9E-F9BD-4060-B566-BC7245B39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your data visuals. This includes graphs, tables, run charts, or other charts visually displaying your data for your </a:t>
            </a:r>
            <a:r>
              <a:rPr lang="en-US"/>
              <a:t>project measures.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472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BC69D0-8E86-4100-B98A-014E9C1E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and Challenges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A3B786-CB9E-4154-B2FD-3150234B5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could do one thing over, what would you do differently?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722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CI Color Palette">
      <a:dk1>
        <a:srgbClr val="424342"/>
      </a:dk1>
      <a:lt1>
        <a:sysClr val="window" lastClr="FFFFFF"/>
      </a:lt1>
      <a:dk2>
        <a:srgbClr val="866949"/>
      </a:dk2>
      <a:lt2>
        <a:srgbClr val="EEECE1"/>
      </a:lt2>
      <a:accent1>
        <a:srgbClr val="DB5520"/>
      </a:accent1>
      <a:accent2>
        <a:srgbClr val="006684"/>
      </a:accent2>
      <a:accent3>
        <a:srgbClr val="DF9E1E"/>
      </a:accent3>
      <a:accent4>
        <a:srgbClr val="DF9E1E"/>
      </a:accent4>
      <a:accent5>
        <a:srgbClr val="866949"/>
      </a:accent5>
      <a:accent6>
        <a:srgbClr val="DB5520"/>
      </a:accent6>
      <a:hlink>
        <a:srgbClr val="006684"/>
      </a:hlink>
      <a:folHlink>
        <a:srgbClr val="42434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CCI PPT Template 2</Template>
  <TotalTime>120</TotalTime>
  <Words>144</Words>
  <Application>Microsoft Macintosh PowerPoint</Application>
  <PresentationFormat>On-screen Show (4:3)</PresentationFormat>
  <Paragraphs>20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[Health Center Name]</vt:lpstr>
      <vt:lpstr>Aims and Measures  </vt:lpstr>
      <vt:lpstr>Drivers and Changes</vt:lpstr>
      <vt:lpstr>Data</vt:lpstr>
      <vt:lpstr>Learning and Challenges </vt:lpstr>
    </vt:vector>
  </TitlesOfParts>
  <Company>Free Range Studios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Blumenthal</dc:creator>
  <cp:lastModifiedBy>Meaghan Mallari</cp:lastModifiedBy>
  <cp:revision>23</cp:revision>
  <dcterms:created xsi:type="dcterms:W3CDTF">2016-03-01T02:17:08Z</dcterms:created>
  <dcterms:modified xsi:type="dcterms:W3CDTF">2018-06-13T18:30:57Z</dcterms:modified>
</cp:coreProperties>
</file>