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0" r:id="rId2"/>
    <p:sldId id="372" r:id="rId3"/>
    <p:sldId id="373" r:id="rId4"/>
    <p:sldId id="374" r:id="rId5"/>
    <p:sldId id="3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9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5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1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3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Team’s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Describe the population that gets screened.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screening tools do you use?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Describing your workflow for screening and follow-up, including roles/responsibilities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is the follow-up for patients who screen positive?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How have you supported implementation of routine screening (e.g., training, use of technology, etc.)?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1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challenges: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Teams that want to make changes in this area, could start by: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8635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272</Words>
  <Application>Microsoft Office PowerPoint</Application>
  <PresentationFormat>Widescreen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Team’s Experience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38</cp:revision>
  <dcterms:created xsi:type="dcterms:W3CDTF">2018-10-24T19:19:58Z</dcterms:created>
  <dcterms:modified xsi:type="dcterms:W3CDTF">2020-02-21T18:07:33Z</dcterms:modified>
</cp:coreProperties>
</file>