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58" r:id="rId2"/>
    <p:sldId id="357" r:id="rId3"/>
    <p:sldId id="361" r:id="rId4"/>
    <p:sldId id="367" r:id="rId5"/>
    <p:sldId id="368" r:id="rId6"/>
    <p:sldId id="365" r:id="rId7"/>
    <p:sldId id="3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8BEC7-5AA9-C547-9056-B25DB095D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MAT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Describe the roles and responsibilities on your MAT team: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Consider sharing photos or other visuals to share who is on the core MAT team</a:t>
            </a:r>
            <a:endParaRPr lang="en-US" sz="22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913F-AF7E-4F61-B7AA-EC2D1992F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88" y="0"/>
            <a:ext cx="10515600" cy="1325563"/>
          </a:xfrm>
        </p:spPr>
        <p:txBody>
          <a:bodyPr/>
          <a:lstStyle/>
          <a:p>
            <a:r>
              <a:rPr lang="en-US" dirty="0"/>
              <a:t>A Day in the Life of an SUD Counselor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6E8E4-968C-4280-8F50-D70433BCD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05" y="1230713"/>
            <a:ext cx="11401541" cy="48285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Walk us through their main functions and workflows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Share the tools they use (e.g., screening tools, assessments, etc.) 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/>
              <a:t>What funding sources do you use to pay for your SUD counselors?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EB17A-96E7-4564-B638-A6DC33EDF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0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B5E6D-AC2C-44F9-8187-5659673D9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7" y="0"/>
            <a:ext cx="10515600" cy="1325563"/>
          </a:xfrm>
        </p:spPr>
        <p:txBody>
          <a:bodyPr/>
          <a:lstStyle/>
          <a:p>
            <a:r>
              <a:rPr lang="en-US" dirty="0"/>
              <a:t>Recruiting and Training our SUD Counselors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0785-565E-4BD7-85DD-B2067531D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72" y="1340882"/>
            <a:ext cx="11489675" cy="467432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Describe the training you offer your SUD counselors (e.g., frequency, content areas, structure, etc.). </a:t>
            </a:r>
          </a:p>
          <a:p>
            <a:pPr>
              <a:lnSpc>
                <a:spcPct val="110000"/>
              </a:lnSpc>
            </a:pPr>
            <a:r>
              <a:rPr lang="en-US" dirty="0"/>
              <a:t>What professional development or career ladders do you offer?</a:t>
            </a:r>
          </a:p>
          <a:p>
            <a:pPr>
              <a:lnSpc>
                <a:spcPct val="110000"/>
              </a:lnSpc>
            </a:pPr>
            <a:r>
              <a:rPr lang="en-US" dirty="0"/>
              <a:t>How and where do your recruit your SUD counselors?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47BF0-272C-4476-A9BF-5D067FDE6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6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Learning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ASK DOMINQUE WHAT WOULD BE GOOD DISCUSSION QUESTIONS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342</Words>
  <Application>Microsoft Office PowerPoint</Application>
  <PresentationFormat>Widescreen</PresentationFormat>
  <Paragraphs>46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MAT Team </vt:lpstr>
      <vt:lpstr>A Day in the Life of an SUD Counselor </vt:lpstr>
      <vt:lpstr>Recruiting and Training our SUD Counselors </vt:lpstr>
      <vt:lpstr>Learning and Challenges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34</cp:revision>
  <dcterms:created xsi:type="dcterms:W3CDTF">2018-10-24T19:19:58Z</dcterms:created>
  <dcterms:modified xsi:type="dcterms:W3CDTF">2020-02-21T18:16:55Z</dcterms:modified>
</cp:coreProperties>
</file>