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58" r:id="rId2"/>
    <p:sldId id="357" r:id="rId3"/>
    <p:sldId id="361" r:id="rId4"/>
    <p:sldId id="367" r:id="rId5"/>
    <p:sldId id="365" r:id="rId6"/>
    <p:sldId id="3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8BEC7-5AA9-C547-9056-B25DB095D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1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MAT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Describe the roles and responsibilities on your MAT team: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Consider sharing photos or other visuals to share who is on the core MAT team</a:t>
            </a:r>
            <a:endParaRPr lang="en-US" sz="22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13F-AF7E-4F61-B7AA-EC2D1992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88" y="0"/>
            <a:ext cx="10515600" cy="1325563"/>
          </a:xfrm>
        </p:spPr>
        <p:txBody>
          <a:bodyPr/>
          <a:lstStyle/>
          <a:p>
            <a:r>
              <a:rPr lang="en-US" dirty="0"/>
              <a:t>A Day in the Life of an RN in MAT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E8E4-968C-4280-8F50-D70433BC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5" y="1230713"/>
            <a:ext cx="11401541" cy="48285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Walk us through their main functions and workflows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Share the tools they use (e.g., screening tools, assessments, etc.)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EB17A-96E7-4564-B638-A6DC33EDF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Learning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challenges: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ASK DOMINQUE WHAT WOULD BE GOOD DISCUSSION QUESTIONS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7350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277</Words>
  <Application>Microsoft Office PowerPoint</Application>
  <PresentationFormat>Widescreen</PresentationFormat>
  <Paragraphs>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MAT Team </vt:lpstr>
      <vt:lpstr>A Day in the Life of an RN in MAT Program </vt:lpstr>
      <vt:lpstr>Learning and Challenges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35</cp:revision>
  <dcterms:created xsi:type="dcterms:W3CDTF">2018-10-24T19:19:58Z</dcterms:created>
  <dcterms:modified xsi:type="dcterms:W3CDTF">2020-02-21T18:18:08Z</dcterms:modified>
</cp:coreProperties>
</file>