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87" r:id="rId2"/>
    <p:sldId id="388" r:id="rId3"/>
    <p:sldId id="389" r:id="rId4"/>
    <p:sldId id="390" r:id="rId5"/>
    <p:sldId id="39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490" autoAdjust="0"/>
  </p:normalViewPr>
  <p:slideViewPr>
    <p:cSldViewPr snapToGrid="0">
      <p:cViewPr varScale="1">
        <p:scale>
          <a:sx n="104" d="100"/>
          <a:sy n="104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87BB-5679-4FFF-8568-5A1642ED24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35C60-D42C-425E-BFC3-587C00AC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 picture of your clinic!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5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the bullet points and add a photo of your clinic. It’s good to remind other participants who you are, to help orient them!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3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7C2D2-CD03-F648-AE3E-DA7F46E7CB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8BA88-2B15-7243-B8E8-B44FEDEBB780}"/>
              </a:ext>
            </a:extLst>
          </p:cNvPr>
          <p:cNvSpPr/>
          <p:nvPr userDrawn="1"/>
        </p:nvSpPr>
        <p:spPr>
          <a:xfrm>
            <a:off x="0" y="914400"/>
            <a:ext cx="5562600" cy="228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7620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016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694454-CC42-AB41-B13F-CE9D5FD7F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8011F-E020-F348-9F82-FC21EABBA5AE}"/>
              </a:ext>
            </a:extLst>
          </p:cNvPr>
          <p:cNvSpPr/>
          <p:nvPr userDrawn="1"/>
        </p:nvSpPr>
        <p:spPr>
          <a:xfrm>
            <a:off x="6629400" y="914400"/>
            <a:ext cx="5562600" cy="228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67818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907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62E8E-F44B-2E41-99EA-5738A9A13A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080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FDC85D-B64E-0149-B2AA-5B310CDC5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2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9EE9CD-568B-AD4D-BEA1-ABAADCDE85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0" y="0"/>
            <a:ext cx="601980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999697-2552-0A4A-91EF-850394F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7543800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111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C041B9-0A0E-F645-B992-5DDF5F47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5037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DDA1B6-0BD9-D942-B227-FDA7DA77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990600"/>
            <a:ext cx="7686040" cy="91645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34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69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2CC034-6F06-8B48-A24A-213CF1FCC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795" b="7799"/>
          <a:stretch/>
        </p:blipFill>
        <p:spPr>
          <a:xfrm>
            <a:off x="-1" y="-1"/>
            <a:ext cx="12192445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9F0322-7160-4E45-ADAD-B9CF8612F4D5}"/>
              </a:ext>
            </a:extLst>
          </p:cNvPr>
          <p:cNvSpPr/>
          <p:nvPr userDrawn="1"/>
        </p:nvSpPr>
        <p:spPr>
          <a:xfrm>
            <a:off x="838200" y="662609"/>
            <a:ext cx="10515600" cy="550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101D1B-3252-4141-96EB-6CEA270D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951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AE5BBC-DE66-6041-BCDC-9A848874F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418" y="1986513"/>
            <a:ext cx="4999382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683C7B2-85DA-C343-A65D-8F5D47628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6513"/>
            <a:ext cx="4999383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050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7875-ECA5-FE4B-8B96-1A83CFE6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902D-712B-0B4F-8FA7-753ECA3F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AAC67-8612-BC4A-8FD1-EACDE244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6" t="36094" r="50664" b="36440"/>
          <a:stretch/>
        </p:blipFill>
        <p:spPr>
          <a:xfrm>
            <a:off x="776287" y="6248306"/>
            <a:ext cx="675390" cy="522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E0D7C7-98E2-3E4D-9BEE-12E30F6D8CB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881112-A400-6D40-8E05-7F710BC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B3556F-E1A6-F748-AA72-971386518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2" t="43550" r="53144" b="43827"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A42B4-B442-9340-A41D-35761EFA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CE995-1AC4-A54D-B9E5-C93BCDF6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59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Cond 700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pos="715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618F41-CCC6-4B77-AFE0-0625908C4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D17102-BE95-4918-9782-B1CDEBEA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68617"/>
            <a:ext cx="8305800" cy="914400"/>
          </a:xfrm>
          <a:solidFill>
            <a:srgbClr val="0083A9"/>
          </a:solidFill>
          <a:ln>
            <a:noFill/>
          </a:ln>
        </p:spPr>
        <p:txBody>
          <a:bodyPr/>
          <a:lstStyle/>
          <a:p>
            <a:r>
              <a:rPr lang="en-US" dirty="0"/>
              <a:t>Insert Organization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0F6B-C51C-49B0-A4EC-EB14F2C321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2D4586-DB92-4DDC-A30A-AF93FB6EE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962A5-B2EA-4C2E-BBAF-9A897B017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115" y="1804011"/>
            <a:ext cx="5181600" cy="47411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Location: (city)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Population: (urban, suburban, rural, frontier, etc.)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Clinic Sites: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Patients at our site: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Patients in our MAT program: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Our EHR is: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08C22-EF80-486A-B899-1F9F8EBC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1111"/>
            <a:ext cx="7543800" cy="914400"/>
          </a:xfrm>
          <a:solidFill>
            <a:srgbClr val="0083A9"/>
          </a:solidFill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577DC-8333-4D17-8A28-56D1B572D9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4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79" y="142121"/>
            <a:ext cx="10515600" cy="1045034"/>
          </a:xfrm>
        </p:spPr>
        <p:txBody>
          <a:bodyPr/>
          <a:lstStyle/>
          <a:p>
            <a:r>
              <a:rPr lang="en-US" dirty="0"/>
              <a:t>Our Team’s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81" y="1185486"/>
            <a:ext cx="11350515" cy="4674328"/>
          </a:xfrm>
        </p:spPr>
        <p:txBody>
          <a:bodyPr/>
          <a:lstStyle/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How do you identify patients for your MAT program, including: </a:t>
            </a:r>
          </a:p>
          <a:p>
            <a:pPr marL="752475" lvl="1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Patients who currently access care in your clinic (e.g., patients are identified by reviewing medication lists, SUD screening, provider referrals)</a:t>
            </a:r>
          </a:p>
          <a:p>
            <a:pPr marL="752475" lvl="1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Patients who aren’t currently seen by your clinic (e.g., partnerships with recovery programs, justice-involved, etc.) 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What criteria do you use to identify patients who may be appropriate for your MAT program? 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What screening tools do you use?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What are your outreach activities and what organizations do you seek out? 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8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47" y="219356"/>
            <a:ext cx="10515600" cy="802662"/>
          </a:xfrm>
        </p:spPr>
        <p:txBody>
          <a:bodyPr/>
          <a:lstStyle/>
          <a:p>
            <a:r>
              <a:rPr lang="en-US" dirty="0"/>
              <a:t>Key Learnings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64" y="1193534"/>
            <a:ext cx="11376607" cy="4735628"/>
          </a:xfrm>
        </p:spPr>
        <p:txBody>
          <a:bodyPr/>
          <a:lstStyle/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So far, we learned: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Our biggest surprise was: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If we could go back and do one thing differently, it would be: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The biggest impact on our patients has been: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The biggest impact on our providers/staff has been: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We encountered the </a:t>
            </a:r>
            <a:r>
              <a:rPr lang="en-US" sz="2000">
                <a:solidFill>
                  <a:schemeClr val="tx1"/>
                </a:solidFill>
              </a:rPr>
              <a:t>following challenges: </a:t>
            </a:r>
            <a:endParaRPr lang="en-US" sz="2000" dirty="0">
              <a:solidFill>
                <a:schemeClr val="tx1"/>
              </a:solidFill>
            </a:endParaRP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We think our next step is to: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8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4572-1352-4874-8BF1-D438BC91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94" y="154528"/>
            <a:ext cx="10515600" cy="1325563"/>
          </a:xfrm>
        </p:spPr>
        <p:txBody>
          <a:bodyPr/>
          <a:lstStyle/>
          <a:p>
            <a:r>
              <a:rPr lang="en-US" dirty="0"/>
              <a:t>Q&amp;A and Discussion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0CB0-6995-4947-87C2-D2F1D9D4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70" y="1430641"/>
            <a:ext cx="11507304" cy="435133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Teams that want to make changes in this area, could start by: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1.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2.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Our team would benefit from advice on the following: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E7591-26F5-432B-B4F2-5E7CE1C79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20354"/>
      </p:ext>
    </p:extLst>
  </p:cSld>
  <p:clrMapOvr>
    <a:masterClrMapping/>
  </p:clrMapOvr>
</p:sld>
</file>

<file path=ppt/theme/theme1.xml><?xml version="1.0" encoding="utf-8"?>
<a:theme xmlns:a="http://schemas.openxmlformats.org/drawingml/2006/main" name="Photo Full Bleed">
  <a:themeElements>
    <a:clrScheme name="CCI 13">
      <a:dk1>
        <a:srgbClr val="38383B"/>
      </a:dk1>
      <a:lt1>
        <a:srgbClr val="FFFFFF"/>
      </a:lt1>
      <a:dk2>
        <a:srgbClr val="717375"/>
      </a:dk2>
      <a:lt2>
        <a:srgbClr val="E7E6E6"/>
      </a:lt2>
      <a:accent1>
        <a:srgbClr val="EEB111"/>
      </a:accent1>
      <a:accent2>
        <a:srgbClr val="F37320"/>
      </a:accent2>
      <a:accent3>
        <a:srgbClr val="0083A9"/>
      </a:accent3>
      <a:accent4>
        <a:srgbClr val="717375"/>
      </a:accent4>
      <a:accent5>
        <a:srgbClr val="454647"/>
      </a:accent5>
      <a:accent6>
        <a:srgbClr val="38383B"/>
      </a:accent6>
      <a:hlink>
        <a:srgbClr val="F3732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_template_169_final" id="{E5628412-B970-5E44-9981-77331D1AE03A}" vid="{7844C5EE-8347-BE43-87BA-D76DAA23D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313</Words>
  <Application>Microsoft Office PowerPoint</Application>
  <PresentationFormat>Widescreen</PresentationFormat>
  <Paragraphs>40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Museo Sans Cond 700</vt:lpstr>
      <vt:lpstr>Museo Slab 300</vt:lpstr>
      <vt:lpstr>Museo Slab 500</vt:lpstr>
      <vt:lpstr>Photo Full Bleed</vt:lpstr>
      <vt:lpstr>Insert Organization Name</vt:lpstr>
      <vt:lpstr>Who We Are</vt:lpstr>
      <vt:lpstr>Our Team’s Experience</vt:lpstr>
      <vt:lpstr>Key Learnings </vt:lpstr>
      <vt:lpstr>Q&amp;A and Discussion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PHLN Bright Spot Organizations December 11, 2018</dc:title>
  <dc:creator>Diana Nguyen</dc:creator>
  <cp:lastModifiedBy>Tammy Fisher</cp:lastModifiedBy>
  <cp:revision>38</cp:revision>
  <dcterms:created xsi:type="dcterms:W3CDTF">2018-10-24T19:19:58Z</dcterms:created>
  <dcterms:modified xsi:type="dcterms:W3CDTF">2020-02-21T18:12:02Z</dcterms:modified>
</cp:coreProperties>
</file>