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58" r:id="rId2"/>
    <p:sldId id="357" r:id="rId3"/>
    <p:sldId id="361" r:id="rId4"/>
    <p:sldId id="365" r:id="rId5"/>
    <p:sldId id="3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8BEC7-5AA9-C547-9056-B25DB095D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2"/>
            <a:ext cx="51816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 Served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EHR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62" y="199873"/>
            <a:ext cx="10515600" cy="1045034"/>
          </a:xfrm>
        </p:spPr>
        <p:txBody>
          <a:bodyPr/>
          <a:lstStyle/>
          <a:p>
            <a:r>
              <a:rPr lang="en-US" dirty="0"/>
              <a:t>Share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12" y="1329865"/>
            <a:ext cx="11048999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Since learning session 1, what changes have you made or did you try out?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Describe  HOW you made the change, including: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Who was involved in planning the change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Who was involved in testing the change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workflows were impacted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tools did you use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29" y="354110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45" y="1406984"/>
            <a:ext cx="10729511" cy="435133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What have you learned so far? 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</a:rPr>
              <a:t>Our biggest surprise was ….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you could go back and do one thing different, it would be…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What are some early wins or successes from the change?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Challenges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</a:rPr>
              <a:t>What got in your way?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</a:rPr>
              <a:t>Where did things not go well?</a:t>
            </a:r>
          </a:p>
          <a:p>
            <a:pPr marL="809625" lvl="1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chemeClr val="tx1"/>
                </a:solidFill>
              </a:rPr>
              <a:t>What are doing to mitigate the challenges?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7" y="221905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76" y="1594270"/>
            <a:ext cx="10927815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List 2 questions or challenges you want to discuss after your presentation with folks in the room (to promote cross sharing with peers).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7350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231</Words>
  <Application>Microsoft Office PowerPoint</Application>
  <PresentationFormat>Widescreen</PresentationFormat>
  <Paragraphs>37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Share your work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27</cp:revision>
  <dcterms:created xsi:type="dcterms:W3CDTF">2018-10-24T19:19:58Z</dcterms:created>
  <dcterms:modified xsi:type="dcterms:W3CDTF">2019-08-06T18:12:16Z</dcterms:modified>
</cp:coreProperties>
</file>