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58" r:id="rId2"/>
    <p:sldId id="357" r:id="rId3"/>
    <p:sldId id="361" r:id="rId4"/>
    <p:sldId id="365" r:id="rId5"/>
    <p:sldId id="3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8BEC7-5AA9-C547-9056-B25DB095D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819" y="1791262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MAT team – share the main roles that comprise your core MAT team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8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/>
          <a:lstStyle/>
          <a:p>
            <a:r>
              <a:rPr lang="en-US" dirty="0"/>
              <a:t>Our Naloxone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537570" cy="4674328"/>
          </a:xfrm>
        </p:spPr>
        <p:txBody>
          <a:bodyPr/>
          <a:lstStyle/>
          <a:p>
            <a:pPr marL="9525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WHY: why did your organization start a naloxone program?</a:t>
            </a:r>
          </a:p>
          <a:p>
            <a:pPr marL="9525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HOW: please tell us how you implemented your naloxone program, including: </a:t>
            </a:r>
          </a:p>
          <a:p>
            <a:pPr marL="579438" lvl="1" indent="-3508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Who’s involved in implementing your naloxone program?</a:t>
            </a:r>
          </a:p>
          <a:p>
            <a:pPr marL="579438" lvl="1" indent="-3508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What are the core components of the program, including workflows?</a:t>
            </a:r>
          </a:p>
          <a:p>
            <a:pPr marL="579438" lvl="1" indent="-3508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What tools do you use to implement the program (e.g., spreadsheets, your EHR)? </a:t>
            </a:r>
          </a:p>
          <a:p>
            <a:pPr marL="579438" lvl="1" indent="-3508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How do you fund the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Key Learnings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following challenges: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Teams that want to make changes in this area, could start by: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7350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299</Words>
  <Application>Microsoft Office PowerPoint</Application>
  <PresentationFormat>Widescreen</PresentationFormat>
  <Paragraphs>41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Naloxone Program </vt:lpstr>
      <vt:lpstr>Key Learnings 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32</cp:revision>
  <dcterms:created xsi:type="dcterms:W3CDTF">2018-10-24T19:19:58Z</dcterms:created>
  <dcterms:modified xsi:type="dcterms:W3CDTF">2020-02-21T18:15:46Z</dcterms:modified>
</cp:coreProperties>
</file>