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58" r:id="rId2"/>
    <p:sldId id="357" r:id="rId3"/>
    <p:sldId id="367" r:id="rId4"/>
    <p:sldId id="361" r:id="rId5"/>
    <p:sldId id="366" r:id="rId6"/>
    <p:sldId id="365" r:id="rId7"/>
    <p:sldId id="3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8BEC7-5AA9-C547-9056-B25DB095D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40" y="1592958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MAT team – share the main roles that comprise your core MAT team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>
            <a:normAutofit fontScale="90000"/>
          </a:bodyPr>
          <a:lstStyle/>
          <a:p>
            <a:r>
              <a:rPr lang="en-US" dirty="0"/>
              <a:t>Our MAT team working on Contingency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9525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Describe the roles and responsibilities for the members of your MAT team who work on your CM program: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8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8" y="142121"/>
            <a:ext cx="10515600" cy="1045034"/>
          </a:xfrm>
        </p:spPr>
        <p:txBody>
          <a:bodyPr/>
          <a:lstStyle/>
          <a:p>
            <a:r>
              <a:rPr lang="en-US" dirty="0"/>
              <a:t>Our Contingency Management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5"/>
            <a:ext cx="11350515" cy="4917859"/>
          </a:xfrm>
        </p:spPr>
        <p:txBody>
          <a:bodyPr/>
          <a:lstStyle/>
          <a:p>
            <a:pPr marL="65088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WHY: Why did your organization start a CM program?</a:t>
            </a:r>
          </a:p>
          <a:p>
            <a:pPr marL="65088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HOW: How did you implement a CM program, including: 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For which substances do you have a CM program?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are the core components of the program, including workflows?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tools do you use are to track participation and implementation of the program? </a:t>
            </a:r>
          </a:p>
          <a:p>
            <a:pPr marL="1266825" lvl="2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Spreadsheets to track, databases to manage data, etc.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Funding sources and incentive process, including: </a:t>
            </a:r>
          </a:p>
          <a:p>
            <a:pPr marL="1266825" lvl="2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What funding you use (e.g., block grant, CCI grant, PPS, etc.)</a:t>
            </a:r>
          </a:p>
          <a:p>
            <a:pPr marL="1266825" lvl="2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What the funding pays for (e.g., incentives, staffing) </a:t>
            </a:r>
          </a:p>
          <a:p>
            <a:pPr marL="1266825" lvl="2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How incentives are structured</a:t>
            </a:r>
          </a:p>
          <a:p>
            <a:pPr marL="1266825" lvl="2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What you use for incentives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F57C-CA6D-4553-A4DC-3A030526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2" y="199872"/>
            <a:ext cx="10515600" cy="1325563"/>
          </a:xfrm>
        </p:spPr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A704-93F1-4E0F-AD9F-A88D9DE2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07" y="1395967"/>
            <a:ext cx="11313405" cy="435133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What measures do you use to track the effectiveness of your CM program?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E4412-E0A4-4805-9B22-D66DABFDA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2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barriers: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Teams that want to make changes in this area, could start by: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7350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404</Words>
  <Application>Microsoft Office PowerPoint</Application>
  <PresentationFormat>Widescreen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MAT team working on Contingency Management</vt:lpstr>
      <vt:lpstr>Our Contingency Management Program </vt:lpstr>
      <vt:lpstr>Impact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35</cp:revision>
  <dcterms:created xsi:type="dcterms:W3CDTF">2018-10-24T19:19:58Z</dcterms:created>
  <dcterms:modified xsi:type="dcterms:W3CDTF">2020-02-21T18:14:34Z</dcterms:modified>
</cp:coreProperties>
</file>