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B879-6E5A-4B04-A6BB-0B91CE1B3920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5D48-6A71-4C8A-BF0D-94ACB2CF3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427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B879-6E5A-4B04-A6BB-0B91CE1B3920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5D48-6A71-4C8A-BF0D-94ACB2CF3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B879-6E5A-4B04-A6BB-0B91CE1B3920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5D48-6A71-4C8A-BF0D-94ACB2CF3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6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B879-6E5A-4B04-A6BB-0B91CE1B3920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5D48-6A71-4C8A-BF0D-94ACB2CF3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11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B879-6E5A-4B04-A6BB-0B91CE1B3920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5D48-6A71-4C8A-BF0D-94ACB2CF3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768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B879-6E5A-4B04-A6BB-0B91CE1B3920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5D48-6A71-4C8A-BF0D-94ACB2CF3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87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B879-6E5A-4B04-A6BB-0B91CE1B3920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5D48-6A71-4C8A-BF0D-94ACB2CF3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33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B879-6E5A-4B04-A6BB-0B91CE1B3920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5D48-6A71-4C8A-BF0D-94ACB2CF3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49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B879-6E5A-4B04-A6BB-0B91CE1B3920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5D48-6A71-4C8A-BF0D-94ACB2CF3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078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B879-6E5A-4B04-A6BB-0B91CE1B3920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5D48-6A71-4C8A-BF0D-94ACB2CF3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965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B879-6E5A-4B04-A6BB-0B91CE1B3920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5D48-6A71-4C8A-BF0D-94ACB2CF3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557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FB879-6E5A-4B04-A6BB-0B91CE1B3920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25D48-6A71-4C8A-BF0D-94ACB2CF3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64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86EC713-54BE-4E8E-9FE2-9D3EAB9377AD}"/>
              </a:ext>
            </a:extLst>
          </p:cNvPr>
          <p:cNvSpPr/>
          <p:nvPr/>
        </p:nvSpPr>
        <p:spPr>
          <a:xfrm>
            <a:off x="628650" y="1166819"/>
            <a:ext cx="714375" cy="7048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Give paper form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0453182-D1C1-4D5F-8515-B57D2F0166EA}"/>
              </a:ext>
            </a:extLst>
          </p:cNvPr>
          <p:cNvSpPr/>
          <p:nvPr/>
        </p:nvSpPr>
        <p:spPr>
          <a:xfrm>
            <a:off x="2531269" y="2056634"/>
            <a:ext cx="714375" cy="7048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Check if form is complete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AAB595D-EF54-4CFB-AC1C-8E1A5545EDCA}"/>
              </a:ext>
            </a:extLst>
          </p:cNvPr>
          <p:cNvSpPr/>
          <p:nvPr/>
        </p:nvSpPr>
        <p:spPr>
          <a:xfrm>
            <a:off x="1681163" y="2033589"/>
            <a:ext cx="714375" cy="7048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Room patient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6C68A4-5E42-43B7-B0BA-06F5D8ADEED2}"/>
              </a:ext>
            </a:extLst>
          </p:cNvPr>
          <p:cNvSpPr/>
          <p:nvPr/>
        </p:nvSpPr>
        <p:spPr>
          <a:xfrm>
            <a:off x="777262" y="3726507"/>
            <a:ext cx="714375" cy="7048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Patient Portal </a:t>
            </a:r>
            <a:r>
              <a:rPr lang="en-US" sz="1050" dirty="0"/>
              <a:t>from EHR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9588AD4-5C5C-44AF-A3C0-2ACD95062C24}"/>
              </a:ext>
            </a:extLst>
          </p:cNvPr>
          <p:cNvSpPr/>
          <p:nvPr/>
        </p:nvSpPr>
        <p:spPr>
          <a:xfrm>
            <a:off x="6994921" y="2051363"/>
            <a:ext cx="772715" cy="7048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Alert PCP of + responses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D640BD1-F6A6-4818-98AD-C08FEA9D7755}"/>
              </a:ext>
            </a:extLst>
          </p:cNvPr>
          <p:cNvSpPr/>
          <p:nvPr/>
        </p:nvSpPr>
        <p:spPr>
          <a:xfrm>
            <a:off x="4243387" y="2062550"/>
            <a:ext cx="714375" cy="7048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Enter results in eCW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ED9E513-AFDB-44CB-AD5E-F419DC9F3A5D}"/>
              </a:ext>
            </a:extLst>
          </p:cNvPr>
          <p:cNvSpPr/>
          <p:nvPr/>
        </p:nvSpPr>
        <p:spPr>
          <a:xfrm>
            <a:off x="3387328" y="2051873"/>
            <a:ext cx="797719" cy="7048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Review answers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62CA86D-D23A-4F69-8020-4BE45C08C586}"/>
              </a:ext>
            </a:extLst>
          </p:cNvPr>
          <p:cNvSpPr/>
          <p:nvPr/>
        </p:nvSpPr>
        <p:spPr>
          <a:xfrm>
            <a:off x="1719046" y="3723509"/>
            <a:ext cx="714375" cy="7048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Complete PRAPARE form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76EBC3C-77B2-4DE3-9728-B1DA29772609}"/>
              </a:ext>
            </a:extLst>
          </p:cNvPr>
          <p:cNvSpPr/>
          <p:nvPr/>
        </p:nvSpPr>
        <p:spPr>
          <a:xfrm>
            <a:off x="2955808" y="6064169"/>
            <a:ext cx="787517" cy="7048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Can do all if flip visit is scheduled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E6C2E2E-10F3-438A-86D0-E694D1ABF91A}"/>
              </a:ext>
            </a:extLst>
          </p:cNvPr>
          <p:cNvSpPr/>
          <p:nvPr/>
        </p:nvSpPr>
        <p:spPr>
          <a:xfrm>
            <a:off x="7767635" y="4506100"/>
            <a:ext cx="814389" cy="7048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Receive handoff for Q5,8,10, 11, 12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A468EC0-5CAC-47FA-9BF1-463D31743C13}"/>
              </a:ext>
            </a:extLst>
          </p:cNvPr>
          <p:cNvSpPr/>
          <p:nvPr/>
        </p:nvSpPr>
        <p:spPr>
          <a:xfrm>
            <a:off x="6994921" y="5267321"/>
            <a:ext cx="772715" cy="7048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Receive referral for Q1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02CC600-CB40-4BD3-A784-B2A78DB98910}"/>
              </a:ext>
            </a:extLst>
          </p:cNvPr>
          <p:cNvSpPr/>
          <p:nvPr/>
        </p:nvSpPr>
        <p:spPr>
          <a:xfrm>
            <a:off x="6122871" y="2051363"/>
            <a:ext cx="813710" cy="7048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Provide info as described in Data Entry Guide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48F6CD7-FF69-4F08-B1CB-AA7526533DF1}"/>
              </a:ext>
            </a:extLst>
          </p:cNvPr>
          <p:cNvSpPr txBox="1"/>
          <p:nvPr/>
        </p:nvSpPr>
        <p:spPr>
          <a:xfrm>
            <a:off x="2762251" y="490154"/>
            <a:ext cx="42326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PRAPARE Workflow – Approved for pilot 6/2019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622C272-F48D-4E2F-B08F-3B15B8F864DC}"/>
              </a:ext>
            </a:extLst>
          </p:cNvPr>
          <p:cNvSpPr txBox="1"/>
          <p:nvPr/>
        </p:nvSpPr>
        <p:spPr>
          <a:xfrm>
            <a:off x="76200" y="1571625"/>
            <a:ext cx="48339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MR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0343C4D-7CE6-405B-A778-D3971DC00BB8}"/>
              </a:ext>
            </a:extLst>
          </p:cNvPr>
          <p:cNvSpPr txBox="1"/>
          <p:nvPr/>
        </p:nvSpPr>
        <p:spPr>
          <a:xfrm>
            <a:off x="76200" y="2276475"/>
            <a:ext cx="48339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MA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E0CC214-EB41-4103-BEB3-D9E158EE4767}"/>
              </a:ext>
            </a:extLst>
          </p:cNvPr>
          <p:cNvCxnSpPr/>
          <p:nvPr/>
        </p:nvCxnSpPr>
        <p:spPr>
          <a:xfrm>
            <a:off x="76200" y="1952629"/>
            <a:ext cx="8743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A251D2E-76A7-44CC-A16A-C5A30A5077F3}"/>
              </a:ext>
            </a:extLst>
          </p:cNvPr>
          <p:cNvCxnSpPr/>
          <p:nvPr/>
        </p:nvCxnSpPr>
        <p:spPr>
          <a:xfrm>
            <a:off x="76200" y="2819400"/>
            <a:ext cx="8743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Diamond 35">
            <a:extLst>
              <a:ext uri="{FF2B5EF4-FFF2-40B4-BE49-F238E27FC236}">
                <a16:creationId xmlns:a16="http://schemas.microsoft.com/office/drawing/2014/main" id="{E7A7A318-81F2-4988-AE5A-8D91FEB64157}"/>
              </a:ext>
            </a:extLst>
          </p:cNvPr>
          <p:cNvSpPr/>
          <p:nvPr/>
        </p:nvSpPr>
        <p:spPr>
          <a:xfrm>
            <a:off x="5026818" y="1952629"/>
            <a:ext cx="1037714" cy="878483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dirty="0"/>
              <a:t>F/up or referral needed?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1146C44-106B-4B33-865D-C9B507F8A3DA}"/>
              </a:ext>
            </a:extLst>
          </p:cNvPr>
          <p:cNvSpPr/>
          <p:nvPr/>
        </p:nvSpPr>
        <p:spPr>
          <a:xfrm>
            <a:off x="7540398" y="2882588"/>
            <a:ext cx="714375" cy="7048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Ask for warm hand-off or make referral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A91F719-9F96-4D60-B9A7-7577855D74FA}"/>
              </a:ext>
            </a:extLst>
          </p:cNvPr>
          <p:cNvCxnSpPr/>
          <p:nvPr/>
        </p:nvCxnSpPr>
        <p:spPr>
          <a:xfrm>
            <a:off x="76200" y="3648075"/>
            <a:ext cx="8743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EED519E-3629-4CD6-859E-8353614EFEAC}"/>
              </a:ext>
            </a:extLst>
          </p:cNvPr>
          <p:cNvCxnSpPr/>
          <p:nvPr/>
        </p:nvCxnSpPr>
        <p:spPr>
          <a:xfrm>
            <a:off x="30956" y="4496575"/>
            <a:ext cx="8743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C7A66DE-4506-4D72-8AA3-14F3F1988DF0}"/>
              </a:ext>
            </a:extLst>
          </p:cNvPr>
          <p:cNvCxnSpPr/>
          <p:nvPr/>
        </p:nvCxnSpPr>
        <p:spPr>
          <a:xfrm>
            <a:off x="76200" y="5239526"/>
            <a:ext cx="8743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170929FB-10B6-4D5C-A535-76667506A8B0}"/>
              </a:ext>
            </a:extLst>
          </p:cNvPr>
          <p:cNvSpPr txBox="1"/>
          <p:nvPr/>
        </p:nvSpPr>
        <p:spPr>
          <a:xfrm>
            <a:off x="76200" y="3152776"/>
            <a:ext cx="9334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Provider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1B50E28-FE0F-4E46-9F6D-F81D4A14CD19}"/>
              </a:ext>
            </a:extLst>
          </p:cNvPr>
          <p:cNvSpPr txBox="1"/>
          <p:nvPr/>
        </p:nvSpPr>
        <p:spPr>
          <a:xfrm>
            <a:off x="76200" y="3990975"/>
            <a:ext cx="70859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Patient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A2EC2E7-BDA9-4090-9EAB-3743C24743D4}"/>
              </a:ext>
            </a:extLst>
          </p:cNvPr>
          <p:cNvSpPr txBox="1"/>
          <p:nvPr/>
        </p:nvSpPr>
        <p:spPr>
          <a:xfrm>
            <a:off x="123825" y="4724400"/>
            <a:ext cx="101917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BH Contact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8FD29AD-BBDA-4249-9EB0-766410DC51A5}"/>
              </a:ext>
            </a:extLst>
          </p:cNvPr>
          <p:cNvSpPr txBox="1"/>
          <p:nvPr/>
        </p:nvSpPr>
        <p:spPr>
          <a:xfrm>
            <a:off x="114300" y="5482025"/>
            <a:ext cx="142398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Care Coordinator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AD3D7CD-B7FF-4B8D-AEDB-13DFE95039AF}"/>
              </a:ext>
            </a:extLst>
          </p:cNvPr>
          <p:cNvCxnSpPr>
            <a:cxnSpLocks/>
          </p:cNvCxnSpPr>
          <p:nvPr/>
        </p:nvCxnSpPr>
        <p:spPr>
          <a:xfrm>
            <a:off x="1343025" y="1647825"/>
            <a:ext cx="540815" cy="20720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1171B02-D629-4F43-910E-BCAECDF46481}"/>
              </a:ext>
            </a:extLst>
          </p:cNvPr>
          <p:cNvCxnSpPr>
            <a:cxnSpLocks/>
            <a:stCxn id="24" idx="0"/>
            <a:endCxn id="19" idx="2"/>
          </p:cNvCxnSpPr>
          <p:nvPr/>
        </p:nvCxnSpPr>
        <p:spPr>
          <a:xfrm flipH="1" flipV="1">
            <a:off x="2038351" y="2738439"/>
            <a:ext cx="37883" cy="9850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0943910B-F522-47D2-A276-5F5C25C52629}"/>
              </a:ext>
            </a:extLst>
          </p:cNvPr>
          <p:cNvCxnSpPr>
            <a:cxnSpLocks/>
            <a:stCxn id="20" idx="3"/>
            <a:endCxn id="24" idx="1"/>
          </p:cNvCxnSpPr>
          <p:nvPr/>
        </p:nvCxnSpPr>
        <p:spPr>
          <a:xfrm flipV="1">
            <a:off x="1491637" y="4075934"/>
            <a:ext cx="227409" cy="2998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2D9B8238-CB9D-42E9-9B02-3196CDAF894B}"/>
              </a:ext>
            </a:extLst>
          </p:cNvPr>
          <p:cNvCxnSpPr>
            <a:cxnSpLocks/>
            <a:stCxn id="38" idx="2"/>
          </p:cNvCxnSpPr>
          <p:nvPr/>
        </p:nvCxnSpPr>
        <p:spPr>
          <a:xfrm flipH="1">
            <a:off x="7377113" y="3587438"/>
            <a:ext cx="520473" cy="1633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71E711F3-9547-430A-A67E-D0254AE547B7}"/>
              </a:ext>
            </a:extLst>
          </p:cNvPr>
          <p:cNvCxnSpPr>
            <a:cxnSpLocks/>
            <a:stCxn id="38" idx="2"/>
          </p:cNvCxnSpPr>
          <p:nvPr/>
        </p:nvCxnSpPr>
        <p:spPr>
          <a:xfrm>
            <a:off x="7897586" y="3587439"/>
            <a:ext cx="317727" cy="877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E95BDEC9-A59C-4C78-BADE-748DDD46AC14}"/>
              </a:ext>
            </a:extLst>
          </p:cNvPr>
          <p:cNvCxnSpPr>
            <a:cxnSpLocks/>
            <a:endCxn id="38" idx="0"/>
          </p:cNvCxnSpPr>
          <p:nvPr/>
        </p:nvCxnSpPr>
        <p:spPr>
          <a:xfrm>
            <a:off x="7767636" y="2507415"/>
            <a:ext cx="129950" cy="375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8B02BD34-C600-49B9-8B14-C289CA191D8D}"/>
              </a:ext>
            </a:extLst>
          </p:cNvPr>
          <p:cNvCxnSpPr>
            <a:cxnSpLocks/>
          </p:cNvCxnSpPr>
          <p:nvPr/>
        </p:nvCxnSpPr>
        <p:spPr>
          <a:xfrm>
            <a:off x="2376488" y="2819401"/>
            <a:ext cx="925114" cy="3149175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DA8DE68-E9BA-46F1-9E31-C7F7F3665B93}"/>
              </a:ext>
            </a:extLst>
          </p:cNvPr>
          <p:cNvSpPr txBox="1"/>
          <p:nvPr/>
        </p:nvSpPr>
        <p:spPr>
          <a:xfrm>
            <a:off x="194154" y="6211075"/>
            <a:ext cx="11662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Nurse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53C24EF-67A0-46D6-A751-D41C5EA61D30}"/>
              </a:ext>
            </a:extLst>
          </p:cNvPr>
          <p:cNvCxnSpPr/>
          <p:nvPr/>
        </p:nvCxnSpPr>
        <p:spPr>
          <a:xfrm>
            <a:off x="123825" y="5968576"/>
            <a:ext cx="8743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221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86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Dadko</dc:creator>
  <cp:lastModifiedBy>Beth Dadko</cp:lastModifiedBy>
  <cp:revision>9</cp:revision>
  <dcterms:created xsi:type="dcterms:W3CDTF">2019-07-15T23:28:51Z</dcterms:created>
  <dcterms:modified xsi:type="dcterms:W3CDTF">2019-09-27T23:37:40Z</dcterms:modified>
</cp:coreProperties>
</file>