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7"/>
  </p:notesMasterIdLst>
  <p:handoutMasterIdLst>
    <p:handoutMasterId r:id="rId8"/>
  </p:handoutMasterIdLst>
  <p:sldIdLst>
    <p:sldId id="256" r:id="rId5"/>
    <p:sldId id="257" r:id="rId6"/>
  </p:sldIdLst>
  <p:sldSz cx="10058400" cy="7772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5324" autoAdjust="0"/>
  </p:normalViewPr>
  <p:slideViewPr>
    <p:cSldViewPr snapToGrid="0">
      <p:cViewPr varScale="1">
        <p:scale>
          <a:sx n="103" d="100"/>
          <a:sy n="103" d="100"/>
        </p:scale>
        <p:origin x="1596" y="108"/>
      </p:cViewPr>
      <p:guideLst/>
    </p:cSldViewPr>
  </p:slideViewPr>
  <p:notesTextViewPr>
    <p:cViewPr>
      <p:scale>
        <a:sx n="3" d="2"/>
        <a:sy n="3" d="2"/>
      </p:scale>
      <p:origin x="0" y="0"/>
    </p:cViewPr>
  </p:notesTextViewPr>
  <p:notesViewPr>
    <p:cSldViewPr snapToGrid="0">
      <p:cViewPr varScale="1">
        <p:scale>
          <a:sx n="65" d="100"/>
          <a:sy n="65" d="100"/>
        </p:scale>
        <p:origin x="279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8D6FE3C-34D8-4B4B-9273-D907B0A3B964}" type="datetimeFigureOut">
              <a:rPr lang="en-US"/>
              <a:t>4/19/2019</a:t>
            </a:fld>
            <a:endParaRPr/>
          </a:p>
        </p:txBody>
      </p:sp>
      <p:sp>
        <p:nvSpPr>
          <p:cNvPr id="4" name="Footer Placeholder 3"/>
          <p:cNvSpPr>
            <a:spLocks noGrp="1"/>
          </p:cNvSpPr>
          <p:nvPr>
            <p:ph type="ftr" sz="quarter" idx="2"/>
          </p:nvPr>
        </p:nvSpPr>
        <p:spPr>
          <a:xfrm>
            <a:off x="0" y="8829968"/>
            <a:ext cx="3037840" cy="466433"/>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3177" tIns="46589" rIns="93177" bIns="46589" rtlCol="0" anchor="b"/>
          <a:lstStyle>
            <a:lvl1pPr algn="r">
              <a:defRPr sz="1200"/>
            </a:lvl1pPr>
          </a:lstStyle>
          <a:p>
            <a:fld id="{E169A89D-734B-4FAD-B6E7-2B864E72E489}" type="slidenum">
              <a:rPr/>
              <a:t>‹#›</a:t>
            </a:fld>
            <a:endParaRPr/>
          </a:p>
        </p:txBody>
      </p:sp>
    </p:spTree>
    <p:extLst>
      <p:ext uri="{BB962C8B-B14F-4D97-AF65-F5344CB8AC3E}">
        <p14:creationId xmlns:p14="http://schemas.microsoft.com/office/powerpoint/2010/main" val="2919203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D0FF5F4-5691-49AF-9E16-FB22826F7264}" type="datetimeFigureOut">
              <a:rPr lang="en-US"/>
              <a:t>4/19/2019</a:t>
            </a:fld>
            <a:endParaRPr/>
          </a:p>
        </p:txBody>
      </p:sp>
      <p:sp>
        <p:nvSpPr>
          <p:cNvPr id="4" name="Slide Image Placeholder 3"/>
          <p:cNvSpPr>
            <a:spLocks noGrp="1" noRot="1" noChangeAspect="1"/>
          </p:cNvSpPr>
          <p:nvPr>
            <p:ph type="sldImg" idx="2"/>
          </p:nvPr>
        </p:nvSpPr>
        <p:spPr>
          <a:xfrm>
            <a:off x="1476375" y="1162050"/>
            <a:ext cx="4057650" cy="313690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7" tIns="46589" rIns="93177" bIns="46589" rtlCol="0" anchor="b"/>
          <a:lstStyle>
            <a:lvl1pPr algn="r">
              <a:defRPr sz="1200"/>
            </a:lvl1pPr>
          </a:lstStyle>
          <a:p>
            <a:fld id="{952A89D7-7603-4ECB-ADF6-F6CF2BE4F401}" type="slidenum">
              <a:rPr/>
              <a:t>‹#›</a:t>
            </a:fld>
            <a:endParaRPr/>
          </a:p>
        </p:txBody>
      </p:sp>
    </p:spTree>
    <p:extLst>
      <p:ext uri="{BB962C8B-B14F-4D97-AF65-F5344CB8AC3E}">
        <p14:creationId xmlns:p14="http://schemas.microsoft.com/office/powerpoint/2010/main" val="2925848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utside Page">
    <p:spTree>
      <p:nvGrpSpPr>
        <p:cNvPr id="1" name=""/>
        <p:cNvGrpSpPr/>
        <p:nvPr/>
      </p:nvGrpSpPr>
      <p:grpSpPr>
        <a:xfrm>
          <a:off x="0" y="0"/>
          <a:ext cx="0" cy="0"/>
          <a:chOff x="0" y="0"/>
          <a:chExt cx="0" cy="0"/>
        </a:xfrm>
      </p:grpSpPr>
      <p:sp>
        <p:nvSpPr>
          <p:cNvPr id="17" name="Rectangle 16"/>
          <p:cNvSpPr/>
          <p:nvPr userDrawn="1"/>
        </p:nvSpPr>
        <p:spPr>
          <a:xfrm>
            <a:off x="7038975" y="7216219"/>
            <a:ext cx="2660904" cy="953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userDrawn="1"/>
        </p:nvCxnSpPr>
        <p:spPr>
          <a:xfrm>
            <a:off x="7038558" y="2733674"/>
            <a:ext cx="265789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flipV="1">
            <a:off x="3939243" y="5152972"/>
            <a:ext cx="0" cy="2146926"/>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365125" y="2743199"/>
            <a:ext cx="2560320" cy="45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a:p>
        </p:txBody>
      </p:sp>
      <p:sp>
        <p:nvSpPr>
          <p:cNvPr id="31" name="Text Placeholder 21"/>
          <p:cNvSpPr>
            <a:spLocks noGrp="1"/>
          </p:cNvSpPr>
          <p:nvPr>
            <p:ph type="body" sz="quarter" idx="20" hasCustomPrompt="1"/>
          </p:nvPr>
        </p:nvSpPr>
        <p:spPr>
          <a:xfrm>
            <a:off x="365760" y="457200"/>
            <a:ext cx="2560320" cy="2148840"/>
          </a:xfrm>
        </p:spPr>
        <p:txBody>
          <a:bodyPr lIns="0" tIns="0" rIns="0" bIns="0" anchor="b">
            <a:noAutofit/>
          </a:bodyPr>
          <a:lstStyle>
            <a:lvl1pPr marL="0" indent="0" algn="l">
              <a:lnSpc>
                <a:spcPct val="90000"/>
              </a:lnSpc>
              <a:spcBef>
                <a:spcPts val="0"/>
              </a:spcBef>
              <a:buNone/>
              <a:defRPr sz="2800">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Heading text</a:t>
            </a:r>
            <a:endParaRPr dirty="0"/>
          </a:p>
        </p:txBody>
      </p:sp>
      <p:sp>
        <p:nvSpPr>
          <p:cNvPr id="28" name="Text Placeholder 21"/>
          <p:cNvSpPr>
            <a:spLocks noGrp="1"/>
          </p:cNvSpPr>
          <p:nvPr>
            <p:ph type="body" sz="quarter" idx="19" hasCustomPrompt="1"/>
          </p:nvPr>
        </p:nvSpPr>
        <p:spPr>
          <a:xfrm>
            <a:off x="548640" y="2912420"/>
            <a:ext cx="2194560" cy="4254338"/>
          </a:xfrm>
        </p:spPr>
        <p:txBody>
          <a:bodyPr lIns="0" tIns="0" rIns="0" bIns="0" anchor="t">
            <a:noAutofit/>
          </a:bodyPr>
          <a:lstStyle>
            <a:lvl1pPr marL="0" indent="0" algn="l">
              <a:lnSpc>
                <a:spcPct val="120000"/>
              </a:lnSpc>
              <a:spcBef>
                <a:spcPts val="600"/>
              </a:spcBef>
              <a:buNone/>
              <a:defRPr sz="1400">
                <a:solidFill>
                  <a:schemeClr val="bg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23" name="Text Placeholder 21"/>
          <p:cNvSpPr>
            <a:spLocks noGrp="1"/>
          </p:cNvSpPr>
          <p:nvPr>
            <p:ph type="body" sz="quarter" idx="14" hasCustomPrompt="1"/>
          </p:nvPr>
        </p:nvSpPr>
        <p:spPr>
          <a:xfrm rot="16200000">
            <a:off x="2581244" y="5941899"/>
            <a:ext cx="2449512" cy="266486"/>
          </a:xfrm>
        </p:spPr>
        <p:txBody>
          <a:bodyPr lIns="0" tIns="0" rIns="0" bIns="0" anchor="ctr">
            <a:noAutofit/>
          </a:bodyPr>
          <a:lstStyle>
            <a:lvl1pPr marL="0" indent="0" algn="l">
              <a:lnSpc>
                <a:spcPct val="85000"/>
              </a:lnSpc>
              <a:spcBef>
                <a:spcPts val="0"/>
              </a:spcBef>
              <a:buNone/>
              <a:defRPr sz="1200">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Company N</a:t>
            </a:r>
            <a:r>
              <a:rPr dirty="0" smtClean="0"/>
              <a:t>ame</a:t>
            </a:r>
            <a:endParaRPr dirty="0"/>
          </a:p>
        </p:txBody>
      </p:sp>
      <p:sp>
        <p:nvSpPr>
          <p:cNvPr id="24" name="Text Placeholder 21"/>
          <p:cNvSpPr>
            <a:spLocks noGrp="1"/>
          </p:cNvSpPr>
          <p:nvPr>
            <p:ph type="body" sz="quarter" idx="15" hasCustomPrompt="1"/>
          </p:nvPr>
        </p:nvSpPr>
        <p:spPr>
          <a:xfrm rot="16200000">
            <a:off x="2976711" y="5861201"/>
            <a:ext cx="2449512" cy="427881"/>
          </a:xfrm>
        </p:spPr>
        <p:txBody>
          <a:bodyPr lIns="0" tIns="0" rIns="0" bIns="0" anchor="t">
            <a:noAutofit/>
          </a:bodyPr>
          <a:lstStyle>
            <a:lvl1pPr marL="0" indent="0" algn="l">
              <a:lnSpc>
                <a:spcPct val="100000"/>
              </a:lnSpc>
              <a:spcBef>
                <a:spcPts val="0"/>
              </a:spcBef>
              <a:buNone/>
              <a:defRPr sz="1000">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B</a:t>
            </a:r>
            <a:r>
              <a:rPr dirty="0" smtClean="0"/>
              <a:t>usiness </a:t>
            </a:r>
            <a:r>
              <a:rPr lang="en-US" dirty="0" smtClean="0"/>
              <a:t>A</a:t>
            </a:r>
            <a:r>
              <a:rPr dirty="0" smtClean="0"/>
              <a:t>ddress</a:t>
            </a:r>
            <a:endParaRPr dirty="0"/>
          </a:p>
        </p:txBody>
      </p:sp>
      <p:sp>
        <p:nvSpPr>
          <p:cNvPr id="20" name="Text Placeholder 21"/>
          <p:cNvSpPr>
            <a:spLocks noGrp="1"/>
          </p:cNvSpPr>
          <p:nvPr>
            <p:ph type="body" sz="quarter" idx="23" hasCustomPrompt="1"/>
          </p:nvPr>
        </p:nvSpPr>
        <p:spPr>
          <a:xfrm rot="16200000">
            <a:off x="3784137" y="2736151"/>
            <a:ext cx="1785749" cy="586680"/>
          </a:xfrm>
        </p:spPr>
        <p:txBody>
          <a:bodyPr lIns="0" tIns="0" rIns="0" bIns="0" anchor="t">
            <a:noAutofit/>
          </a:bodyPr>
          <a:lstStyle>
            <a:lvl1pPr marL="0" indent="0" algn="l">
              <a:lnSpc>
                <a:spcPct val="100000"/>
              </a:lnSpc>
              <a:spcBef>
                <a:spcPts val="0"/>
              </a:spcBef>
              <a:buNone/>
              <a:defRPr sz="1000">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Recipient Name</a:t>
            </a:r>
            <a:br>
              <a:rPr lang="en-US" dirty="0" smtClean="0"/>
            </a:br>
            <a:r>
              <a:rPr lang="en-US" dirty="0" smtClean="0"/>
              <a:t>Address</a:t>
            </a:r>
            <a:br>
              <a:rPr lang="en-US" dirty="0" smtClean="0"/>
            </a:br>
            <a:r>
              <a:rPr lang="en-US" dirty="0" smtClean="0"/>
              <a:t>City, ST  ZIP Code</a:t>
            </a:r>
            <a:endParaRPr dirty="0"/>
          </a:p>
        </p:txBody>
      </p:sp>
      <p:sp>
        <p:nvSpPr>
          <p:cNvPr id="33" name="Text Placeholder 21"/>
          <p:cNvSpPr>
            <a:spLocks noGrp="1"/>
          </p:cNvSpPr>
          <p:nvPr>
            <p:ph type="body" sz="quarter" idx="21" hasCustomPrompt="1"/>
          </p:nvPr>
        </p:nvSpPr>
        <p:spPr>
          <a:xfrm>
            <a:off x="7038974" y="457200"/>
            <a:ext cx="2657475" cy="2148840"/>
          </a:xfrm>
        </p:spPr>
        <p:txBody>
          <a:bodyPr lIns="0" tIns="0" rIns="0" bIns="0" anchor="b">
            <a:noAutofit/>
          </a:bodyPr>
          <a:lstStyle>
            <a:lvl1pPr marL="0" indent="0" algn="l">
              <a:lnSpc>
                <a:spcPct val="90000"/>
              </a:lnSpc>
              <a:spcBef>
                <a:spcPts val="0"/>
              </a:spcBef>
              <a:buNone/>
              <a:defRPr sz="3600" baseline="0">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Heading text</a:t>
            </a:r>
            <a:endParaRPr dirty="0"/>
          </a:p>
        </p:txBody>
      </p:sp>
      <p:sp>
        <p:nvSpPr>
          <p:cNvPr id="34" name="Text Placeholder 21"/>
          <p:cNvSpPr>
            <a:spLocks noGrp="1"/>
          </p:cNvSpPr>
          <p:nvPr>
            <p:ph type="body" sz="quarter" idx="22" hasCustomPrompt="1"/>
          </p:nvPr>
        </p:nvSpPr>
        <p:spPr>
          <a:xfrm>
            <a:off x="7038559" y="2826361"/>
            <a:ext cx="2657890" cy="497864"/>
          </a:xfrm>
        </p:spPr>
        <p:txBody>
          <a:bodyPr lIns="0" tIns="0" rIns="0" bIns="0" anchor="t">
            <a:noAutofit/>
          </a:bodyPr>
          <a:lstStyle>
            <a:lvl1pPr marL="0" indent="0" algn="l">
              <a:lnSpc>
                <a:spcPct val="100000"/>
              </a:lnSpc>
              <a:spcBef>
                <a:spcPts val="0"/>
              </a:spcBef>
              <a:buNone/>
              <a:defRPr sz="1400">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Click to add text</a:t>
            </a:r>
            <a:endParaRPr dirty="0"/>
          </a:p>
        </p:txBody>
      </p:sp>
      <p:cxnSp>
        <p:nvCxnSpPr>
          <p:cNvPr id="3" name="fold"/>
          <p:cNvCxnSpPr/>
          <p:nvPr userDrawn="1"/>
        </p:nvCxnSpPr>
        <p:spPr>
          <a:xfrm>
            <a:off x="329184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8" name="fold"/>
          <p:cNvCxnSpPr/>
          <p:nvPr userDrawn="1"/>
        </p:nvCxnSpPr>
        <p:spPr>
          <a:xfrm>
            <a:off x="667512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
        <p:nvSpPr>
          <p:cNvPr id="7" name="stamp mark"/>
          <p:cNvSpPr/>
          <p:nvPr userDrawn="1"/>
        </p:nvSpPr>
        <p:spPr>
          <a:xfrm rot="16200000">
            <a:off x="3672757" y="457200"/>
            <a:ext cx="692114" cy="684537"/>
          </a:xfrm>
          <a:prstGeom prst="rect">
            <a:avLst/>
          </a:prstGeom>
          <a:noFill/>
          <a:ln w="63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lumMod val="50000"/>
                  </a:schemeClr>
                </a:solidFill>
                <a:latin typeface="+mj-lt"/>
              </a:rPr>
              <a:t>PLACE STAMP HERE</a:t>
            </a:r>
            <a:endParaRPr lang="en-US" sz="1100" dirty="0">
              <a:solidFill>
                <a:schemeClr val="bg1">
                  <a:lumMod val="50000"/>
                </a:schemeClr>
              </a:solidFill>
              <a:latin typeface="+mj-lt"/>
            </a:endParaRPr>
          </a:p>
        </p:txBody>
      </p:sp>
    </p:spTree>
    <p:extLst>
      <p:ext uri="{BB962C8B-B14F-4D97-AF65-F5344CB8AC3E}">
        <p14:creationId xmlns:p14="http://schemas.microsoft.com/office/powerpoint/2010/main" val="58631927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
          <p15:clr>
            <a:srgbClr val="FBAE40"/>
          </p15:clr>
        </p15:guide>
        <p15:guide id="2" orient="horz" pos="4608">
          <p15:clr>
            <a:srgbClr val="FBAE40"/>
          </p15:clr>
        </p15:guide>
        <p15:guide id="3" pos="230">
          <p15:clr>
            <a:srgbClr val="FBAE40"/>
          </p15:clr>
        </p15:guide>
        <p15:guide id="4" pos="1846">
          <p15:clr>
            <a:srgbClr val="FBAE40"/>
          </p15:clr>
        </p15:guide>
        <p15:guide id="5" pos="2304">
          <p15:clr>
            <a:srgbClr val="FBAE40"/>
          </p15:clr>
        </p15:guide>
        <p15:guide id="6" pos="6108">
          <p15:clr>
            <a:srgbClr val="FBAE40"/>
          </p15:clr>
        </p15:guide>
        <p15:guide id="7" pos="443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ide Page">
    <p:spTree>
      <p:nvGrpSpPr>
        <p:cNvPr id="1" name=""/>
        <p:cNvGrpSpPr/>
        <p:nvPr/>
      </p:nvGrpSpPr>
      <p:grpSpPr>
        <a:xfrm>
          <a:off x="0" y="0"/>
          <a:ext cx="0" cy="0"/>
          <a:chOff x="0" y="0"/>
          <a:chExt cx="0" cy="0"/>
        </a:xfrm>
      </p:grpSpPr>
      <p:sp>
        <p:nvSpPr>
          <p:cNvPr id="16" name="Rectangle 15"/>
          <p:cNvSpPr/>
          <p:nvPr userDrawn="1"/>
        </p:nvSpPr>
        <p:spPr>
          <a:xfrm>
            <a:off x="7132320" y="5299915"/>
            <a:ext cx="2559367" cy="2011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1"/>
          <p:cNvSpPr>
            <a:spLocks noGrp="1"/>
          </p:cNvSpPr>
          <p:nvPr>
            <p:ph type="pic" sz="quarter" idx="10"/>
          </p:nvPr>
        </p:nvSpPr>
        <p:spPr>
          <a:xfrm>
            <a:off x="366713" y="457200"/>
            <a:ext cx="2652712" cy="2011680"/>
          </a:xfrm>
        </p:spPr>
        <p:txBody>
          <a:bodyPr tIns="457200">
            <a:normAutofit/>
          </a:bodyPr>
          <a:lstStyle>
            <a:lvl1pPr marL="0" indent="0" algn="ctr">
              <a:buNone/>
              <a:defRPr sz="2000"/>
            </a:lvl1pPr>
          </a:lstStyle>
          <a:p>
            <a:r>
              <a:rPr lang="en-US" smtClean="0"/>
              <a:t>Click icon to add picture</a:t>
            </a:r>
            <a:endParaRPr dirty="0"/>
          </a:p>
        </p:txBody>
      </p:sp>
      <p:sp>
        <p:nvSpPr>
          <p:cNvPr id="52" name="Picture Placeholder 11" descr="This placeholder is filled with a thin rule line so you can easily move the lines around on the slide" title="Line placeholder"/>
          <p:cNvSpPr>
            <a:spLocks noGrp="1"/>
          </p:cNvSpPr>
          <p:nvPr>
            <p:ph type="pic" sz="quarter" idx="52" hasCustomPrompt="1"/>
          </p:nvPr>
        </p:nvSpPr>
        <p:spPr>
          <a:xfrm>
            <a:off x="366713" y="3165473"/>
            <a:ext cx="2652712" cy="91440"/>
          </a:xfrm>
          <a:blipFill>
            <a:blip r:embed="rId2"/>
            <a:stretch>
              <a:fillRect/>
            </a:stretch>
          </a:blipFill>
        </p:spPr>
        <p:txBody>
          <a:bodyPr lIns="0" tIns="0" rIns="0" bIns="0">
            <a:normAutofit/>
          </a:bodyPr>
          <a:lstStyle>
            <a:lvl1pPr marL="0" indent="0" algn="l">
              <a:buNone/>
              <a:defRPr sz="800">
                <a:solidFill>
                  <a:schemeClr val="bg1"/>
                </a:solidFill>
              </a:defRPr>
            </a:lvl1pPr>
          </a:lstStyle>
          <a:p>
            <a:r>
              <a:rPr lang="en-US" dirty="0" smtClean="0"/>
              <a:t> </a:t>
            </a:r>
            <a:endParaRPr dirty="0"/>
          </a:p>
        </p:txBody>
      </p:sp>
      <p:sp>
        <p:nvSpPr>
          <p:cNvPr id="31" name="Text Placeholder 21"/>
          <p:cNvSpPr>
            <a:spLocks noGrp="1"/>
          </p:cNvSpPr>
          <p:nvPr>
            <p:ph type="body" sz="quarter" idx="20" hasCustomPrompt="1"/>
          </p:nvPr>
        </p:nvSpPr>
        <p:spPr>
          <a:xfrm>
            <a:off x="366713" y="2607972"/>
            <a:ext cx="2652712" cy="579548"/>
          </a:xfrm>
        </p:spPr>
        <p:txBody>
          <a:bodyPr lIns="0" tIns="0" rIns="0" bIns="0" anchor="b">
            <a:noAutofit/>
          </a:bodyPr>
          <a:lstStyle>
            <a:lvl1pPr marL="0" indent="0" algn="l">
              <a:lnSpc>
                <a:spcPct val="114000"/>
              </a:lnSpc>
              <a:spcBef>
                <a:spcPts val="800"/>
              </a:spcBef>
              <a:buNone/>
              <a:defRPr sz="1800">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43" name="Text Placeholder 21"/>
          <p:cNvSpPr>
            <a:spLocks noGrp="1"/>
          </p:cNvSpPr>
          <p:nvPr>
            <p:ph type="body" sz="quarter" idx="31" hasCustomPrompt="1"/>
          </p:nvPr>
        </p:nvSpPr>
        <p:spPr>
          <a:xfrm>
            <a:off x="366713" y="3309975"/>
            <a:ext cx="2652713" cy="1354597"/>
          </a:xfrm>
        </p:spPr>
        <p:txBody>
          <a:bodyPr lIns="0" tIns="0" rIns="0" bIns="0" anchor="t">
            <a:noAutofit/>
          </a:bodyPr>
          <a:lstStyle>
            <a:lvl1pPr marL="182880" indent="-182880" algn="l">
              <a:lnSpc>
                <a:spcPct val="100000"/>
              </a:lnSpc>
              <a:spcBef>
                <a:spcPts val="600"/>
              </a:spcBef>
              <a:spcAft>
                <a:spcPts val="0"/>
              </a:spcAft>
              <a:buFont typeface="Arial" panose="020B0604020202020204" pitchFamily="34" charset="0"/>
              <a:buChar char="•"/>
              <a:defRPr sz="10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a:t>
            </a:r>
            <a:r>
              <a:rPr dirty="0" smtClean="0"/>
              <a:t>text</a:t>
            </a:r>
            <a:endParaRPr dirty="0"/>
          </a:p>
        </p:txBody>
      </p:sp>
      <p:sp>
        <p:nvSpPr>
          <p:cNvPr id="26" name="Text Placeholder 21"/>
          <p:cNvSpPr>
            <a:spLocks noGrp="1"/>
          </p:cNvSpPr>
          <p:nvPr>
            <p:ph type="body" sz="quarter" idx="36" hasCustomPrompt="1"/>
          </p:nvPr>
        </p:nvSpPr>
        <p:spPr>
          <a:xfrm>
            <a:off x="366713" y="4713829"/>
            <a:ext cx="2652713" cy="237054"/>
          </a:xfrm>
        </p:spPr>
        <p:txBody>
          <a:bodyPr lIns="0" tIns="0" rIns="0" bIns="0" anchor="b">
            <a:noAutofit/>
          </a:bodyPr>
          <a:lstStyle>
            <a:lvl1pPr marL="0" indent="0" algn="l">
              <a:lnSpc>
                <a:spcPct val="114000"/>
              </a:lnSpc>
              <a:spcBef>
                <a:spcPts val="800"/>
              </a:spcBef>
              <a:buNone/>
              <a:defRPr sz="1300" b="1">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27" name="Text Placeholder 21"/>
          <p:cNvSpPr>
            <a:spLocks noGrp="1"/>
          </p:cNvSpPr>
          <p:nvPr>
            <p:ph type="body" sz="quarter" idx="37" hasCustomPrompt="1"/>
          </p:nvPr>
        </p:nvSpPr>
        <p:spPr>
          <a:xfrm>
            <a:off x="366713" y="5000136"/>
            <a:ext cx="2652713" cy="2311458"/>
          </a:xfrm>
        </p:spPr>
        <p:txBody>
          <a:bodyPr lIns="0" tIns="0" rIns="0" bIns="0" anchor="t">
            <a:noAutofit/>
          </a:bodyPr>
          <a:lstStyle>
            <a:lvl1pPr marL="182880" indent="-182880" algn="l">
              <a:lnSpc>
                <a:spcPct val="100000"/>
              </a:lnSpc>
              <a:spcBef>
                <a:spcPts val="600"/>
              </a:spcBef>
              <a:spcAft>
                <a:spcPts val="0"/>
              </a:spcAft>
              <a:buFont typeface="Arial" panose="020B0604020202020204" pitchFamily="34" charset="0"/>
              <a:buChar char="•"/>
              <a:defRPr sz="10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a:t>
            </a:r>
            <a:r>
              <a:rPr dirty="0" smtClean="0"/>
              <a:t>text</a:t>
            </a:r>
            <a:endParaRPr dirty="0"/>
          </a:p>
        </p:txBody>
      </p:sp>
      <p:sp>
        <p:nvSpPr>
          <p:cNvPr id="45" name="Picture Placeholder 11" descr="This placeholder is filled with a thin rule line so you can easily move the lines around on the slide" title="Line placeholder"/>
          <p:cNvSpPr>
            <a:spLocks noGrp="1"/>
          </p:cNvSpPr>
          <p:nvPr>
            <p:ph type="pic" sz="quarter" idx="51" hasCustomPrompt="1"/>
          </p:nvPr>
        </p:nvSpPr>
        <p:spPr>
          <a:xfrm>
            <a:off x="3747136" y="878132"/>
            <a:ext cx="2652712" cy="91440"/>
          </a:xfrm>
          <a:blipFill>
            <a:blip r:embed="rId2"/>
            <a:stretch>
              <a:fillRect/>
            </a:stretch>
          </a:blipFill>
        </p:spPr>
        <p:txBody>
          <a:bodyPr lIns="0" tIns="0" rIns="0" bIns="0">
            <a:normAutofit/>
          </a:bodyPr>
          <a:lstStyle>
            <a:lvl1pPr marL="0" indent="0" algn="l">
              <a:buNone/>
              <a:defRPr sz="800">
                <a:solidFill>
                  <a:schemeClr val="bg1"/>
                </a:solidFill>
              </a:defRPr>
            </a:lvl1pPr>
          </a:lstStyle>
          <a:p>
            <a:r>
              <a:rPr lang="en-US" dirty="0" smtClean="0"/>
              <a:t> </a:t>
            </a:r>
            <a:endParaRPr dirty="0"/>
          </a:p>
        </p:txBody>
      </p:sp>
      <p:sp>
        <p:nvSpPr>
          <p:cNvPr id="28" name="Text Placeholder 21"/>
          <p:cNvSpPr>
            <a:spLocks noGrp="1"/>
          </p:cNvSpPr>
          <p:nvPr>
            <p:ph type="body" sz="quarter" idx="38" hasCustomPrompt="1"/>
          </p:nvPr>
        </p:nvSpPr>
        <p:spPr>
          <a:xfrm>
            <a:off x="3748088" y="431528"/>
            <a:ext cx="2652712" cy="457200"/>
          </a:xfrm>
        </p:spPr>
        <p:txBody>
          <a:bodyPr lIns="0" tIns="0" rIns="0" bIns="0" anchor="b">
            <a:noAutofit/>
          </a:bodyPr>
          <a:lstStyle>
            <a:lvl1pPr marL="0" indent="0" algn="l">
              <a:lnSpc>
                <a:spcPct val="114000"/>
              </a:lnSpc>
              <a:spcBef>
                <a:spcPts val="800"/>
              </a:spcBef>
              <a:buNone/>
              <a:defRPr sz="1800">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30" name="Text Placeholder 21"/>
          <p:cNvSpPr>
            <a:spLocks noGrp="1"/>
          </p:cNvSpPr>
          <p:nvPr>
            <p:ph type="body" sz="quarter" idx="39" hasCustomPrompt="1"/>
          </p:nvPr>
        </p:nvSpPr>
        <p:spPr>
          <a:xfrm>
            <a:off x="3748088" y="1017535"/>
            <a:ext cx="2652713" cy="726324"/>
          </a:xfrm>
        </p:spPr>
        <p:txBody>
          <a:bodyPr lIns="0" tIns="0" rIns="0" bIns="0" anchor="t">
            <a:noAutofit/>
          </a:bodyPr>
          <a:lstStyle>
            <a:lvl1pPr marL="182880" indent="-182880" algn="l">
              <a:lnSpc>
                <a:spcPct val="100000"/>
              </a:lnSpc>
              <a:spcBef>
                <a:spcPts val="600"/>
              </a:spcBef>
              <a:spcAft>
                <a:spcPts val="0"/>
              </a:spcAft>
              <a:buFont typeface="Arial" panose="020B0604020202020204" pitchFamily="34" charset="0"/>
              <a:buChar char="•"/>
              <a:defRPr sz="10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a:t>
            </a:r>
            <a:r>
              <a:rPr dirty="0" smtClean="0"/>
              <a:t>text</a:t>
            </a:r>
            <a:endParaRPr dirty="0"/>
          </a:p>
        </p:txBody>
      </p:sp>
      <p:sp>
        <p:nvSpPr>
          <p:cNvPr id="37" name="Text Placeholder 21"/>
          <p:cNvSpPr>
            <a:spLocks noGrp="1"/>
          </p:cNvSpPr>
          <p:nvPr>
            <p:ph type="body" sz="quarter" idx="40" hasCustomPrompt="1"/>
          </p:nvPr>
        </p:nvSpPr>
        <p:spPr>
          <a:xfrm>
            <a:off x="3748088" y="1824702"/>
            <a:ext cx="2652713" cy="237054"/>
          </a:xfrm>
        </p:spPr>
        <p:txBody>
          <a:bodyPr lIns="0" tIns="0" rIns="0" bIns="0" anchor="b">
            <a:noAutofit/>
          </a:bodyPr>
          <a:lstStyle>
            <a:lvl1pPr marL="0" indent="0" algn="l">
              <a:lnSpc>
                <a:spcPct val="114000"/>
              </a:lnSpc>
              <a:spcBef>
                <a:spcPts val="800"/>
              </a:spcBef>
              <a:buNone/>
              <a:defRPr sz="1300" b="1">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39" name="Text Placeholder 21"/>
          <p:cNvSpPr>
            <a:spLocks noGrp="1"/>
          </p:cNvSpPr>
          <p:nvPr>
            <p:ph type="body" sz="quarter" idx="41" hasCustomPrompt="1"/>
          </p:nvPr>
        </p:nvSpPr>
        <p:spPr>
          <a:xfrm>
            <a:off x="3748088" y="2112264"/>
            <a:ext cx="2652713" cy="546216"/>
          </a:xfrm>
        </p:spPr>
        <p:txBody>
          <a:bodyPr lIns="0" tIns="0" rIns="0" bIns="0" anchor="t">
            <a:noAutofit/>
          </a:bodyPr>
          <a:lstStyle>
            <a:lvl1pPr marL="182880" indent="-182880" algn="l">
              <a:lnSpc>
                <a:spcPct val="100000"/>
              </a:lnSpc>
              <a:spcBef>
                <a:spcPts val="600"/>
              </a:spcBef>
              <a:spcAft>
                <a:spcPts val="0"/>
              </a:spcAft>
              <a:buFont typeface="Arial" panose="020B0604020202020204" pitchFamily="34" charset="0"/>
              <a:buChar char="•"/>
              <a:defRPr sz="10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a:t>
            </a:r>
            <a:r>
              <a:rPr dirty="0" smtClean="0"/>
              <a:t>text</a:t>
            </a:r>
            <a:endParaRPr dirty="0"/>
          </a:p>
        </p:txBody>
      </p:sp>
      <p:sp>
        <p:nvSpPr>
          <p:cNvPr id="41" name="Text Placeholder 21"/>
          <p:cNvSpPr>
            <a:spLocks noGrp="1"/>
          </p:cNvSpPr>
          <p:nvPr>
            <p:ph type="body" sz="quarter" idx="42" hasCustomPrompt="1"/>
          </p:nvPr>
        </p:nvSpPr>
        <p:spPr>
          <a:xfrm>
            <a:off x="3748088" y="2826437"/>
            <a:ext cx="2652713" cy="678072"/>
          </a:xfrm>
        </p:spPr>
        <p:txBody>
          <a:bodyPr lIns="0" tIns="0" rIns="0" bIns="0" anchor="ctr">
            <a:noAutofit/>
          </a:bodyPr>
          <a:lstStyle>
            <a:lvl1pPr marL="0" indent="0" algn="l">
              <a:lnSpc>
                <a:spcPct val="120000"/>
              </a:lnSpc>
              <a:spcBef>
                <a:spcPts val="400"/>
              </a:spcBef>
              <a:buNone/>
              <a:defRPr sz="1000" i="1">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a:t>
            </a:r>
            <a:r>
              <a:rPr lang="en-US" dirty="0" smtClean="0"/>
              <a:t>quotation or callout text</a:t>
            </a:r>
            <a:endParaRPr dirty="0"/>
          </a:p>
        </p:txBody>
      </p:sp>
      <p:sp>
        <p:nvSpPr>
          <p:cNvPr id="42" name="Text Placeholder 21"/>
          <p:cNvSpPr>
            <a:spLocks noGrp="1"/>
          </p:cNvSpPr>
          <p:nvPr>
            <p:ph type="body" sz="quarter" idx="43" hasCustomPrompt="1"/>
          </p:nvPr>
        </p:nvSpPr>
        <p:spPr>
          <a:xfrm>
            <a:off x="3748088" y="3693995"/>
            <a:ext cx="2652713" cy="1123392"/>
          </a:xfrm>
        </p:spPr>
        <p:txBody>
          <a:bodyPr lIns="0" tIns="0" rIns="0" bIns="0" anchor="t">
            <a:noAutofit/>
          </a:bodyPr>
          <a:lstStyle>
            <a:lvl1pPr marL="182880" indent="-182880" algn="l">
              <a:lnSpc>
                <a:spcPct val="100000"/>
              </a:lnSpc>
              <a:spcBef>
                <a:spcPts val="600"/>
              </a:spcBef>
              <a:spcAft>
                <a:spcPts val="0"/>
              </a:spcAft>
              <a:buFont typeface="Arial" panose="020B0604020202020204" pitchFamily="34" charset="0"/>
              <a:buChar char="•"/>
              <a:defRPr sz="10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a:t>
            </a:r>
            <a:r>
              <a:rPr dirty="0" smtClean="0"/>
              <a:t>text</a:t>
            </a:r>
            <a:endParaRPr dirty="0"/>
          </a:p>
        </p:txBody>
      </p:sp>
      <p:sp>
        <p:nvSpPr>
          <p:cNvPr id="34" name="Picture Placeholder 11"/>
          <p:cNvSpPr>
            <a:spLocks noGrp="1"/>
          </p:cNvSpPr>
          <p:nvPr>
            <p:ph type="pic" sz="quarter" idx="22"/>
          </p:nvPr>
        </p:nvSpPr>
        <p:spPr>
          <a:xfrm>
            <a:off x="3748088" y="5299915"/>
            <a:ext cx="2652712" cy="2011680"/>
          </a:xfrm>
        </p:spPr>
        <p:txBody>
          <a:bodyPr tIns="457200">
            <a:normAutofit/>
          </a:bodyPr>
          <a:lstStyle>
            <a:lvl1pPr marL="0" indent="0" algn="ctr">
              <a:buNone/>
              <a:defRPr sz="2000"/>
            </a:lvl1pPr>
          </a:lstStyle>
          <a:p>
            <a:r>
              <a:rPr lang="en-US" smtClean="0"/>
              <a:t>Click icon to add picture</a:t>
            </a:r>
            <a:endParaRPr/>
          </a:p>
        </p:txBody>
      </p:sp>
      <p:sp>
        <p:nvSpPr>
          <p:cNvPr id="54" name="Text Placeholder 21"/>
          <p:cNvSpPr>
            <a:spLocks noGrp="1"/>
          </p:cNvSpPr>
          <p:nvPr>
            <p:ph type="body" sz="quarter" idx="45" hasCustomPrompt="1"/>
          </p:nvPr>
        </p:nvSpPr>
        <p:spPr>
          <a:xfrm>
            <a:off x="7131368" y="674635"/>
            <a:ext cx="2560320" cy="1583934"/>
          </a:xfrm>
        </p:spPr>
        <p:txBody>
          <a:bodyPr lIns="0" tIns="0" rIns="0" bIns="0" anchor="t">
            <a:noAutofit/>
          </a:bodyPr>
          <a:lstStyle>
            <a:lvl1pPr marL="182880" indent="-182880" algn="l">
              <a:lnSpc>
                <a:spcPct val="100000"/>
              </a:lnSpc>
              <a:spcBef>
                <a:spcPts val="600"/>
              </a:spcBef>
              <a:spcAft>
                <a:spcPts val="0"/>
              </a:spcAft>
              <a:buFont typeface="Arial" panose="020B0604020202020204" pitchFamily="34" charset="0"/>
              <a:buChar char="•"/>
              <a:defRPr sz="10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a:t>
            </a:r>
            <a:r>
              <a:rPr dirty="0" smtClean="0"/>
              <a:t>text</a:t>
            </a:r>
            <a:endParaRPr dirty="0"/>
          </a:p>
        </p:txBody>
      </p:sp>
      <p:sp>
        <p:nvSpPr>
          <p:cNvPr id="57" name="Picture Placeholder 11" descr="This placeholder is filled with a thin rule line so you can easily move the lines around on the slide" title="Line placeholder"/>
          <p:cNvSpPr>
            <a:spLocks noGrp="1"/>
          </p:cNvSpPr>
          <p:nvPr>
            <p:ph type="pic" sz="quarter" idx="53" hasCustomPrompt="1"/>
          </p:nvPr>
        </p:nvSpPr>
        <p:spPr>
          <a:xfrm>
            <a:off x="7134225" y="2693565"/>
            <a:ext cx="2560320" cy="91440"/>
          </a:xfrm>
          <a:blipFill>
            <a:blip r:embed="rId2"/>
            <a:stretch>
              <a:fillRect/>
            </a:stretch>
          </a:blipFill>
        </p:spPr>
        <p:txBody>
          <a:bodyPr lIns="0" tIns="0" rIns="0" bIns="0">
            <a:normAutofit/>
          </a:bodyPr>
          <a:lstStyle>
            <a:lvl1pPr marL="0" indent="0" algn="l">
              <a:buNone/>
              <a:defRPr sz="800">
                <a:solidFill>
                  <a:schemeClr val="bg1"/>
                </a:solidFill>
              </a:defRPr>
            </a:lvl1pPr>
          </a:lstStyle>
          <a:p>
            <a:r>
              <a:rPr lang="en-US" dirty="0" smtClean="0"/>
              <a:t> </a:t>
            </a:r>
            <a:endParaRPr dirty="0"/>
          </a:p>
        </p:txBody>
      </p:sp>
      <p:sp>
        <p:nvSpPr>
          <p:cNvPr id="53" name="Text Placeholder 21"/>
          <p:cNvSpPr>
            <a:spLocks noGrp="1"/>
          </p:cNvSpPr>
          <p:nvPr>
            <p:ph type="body" sz="quarter" idx="44" hasCustomPrompt="1"/>
          </p:nvPr>
        </p:nvSpPr>
        <p:spPr>
          <a:xfrm>
            <a:off x="7131367" y="2258568"/>
            <a:ext cx="2560320" cy="457200"/>
          </a:xfrm>
        </p:spPr>
        <p:txBody>
          <a:bodyPr lIns="0" tIns="0" rIns="0" bIns="0" anchor="b">
            <a:noAutofit/>
          </a:bodyPr>
          <a:lstStyle>
            <a:lvl1pPr marL="0" indent="0" algn="l">
              <a:lnSpc>
                <a:spcPct val="114000"/>
              </a:lnSpc>
              <a:spcBef>
                <a:spcPts val="800"/>
              </a:spcBef>
              <a:buNone/>
              <a:defRPr sz="1800">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58" name="Text Placeholder 21"/>
          <p:cNvSpPr>
            <a:spLocks noGrp="1"/>
          </p:cNvSpPr>
          <p:nvPr>
            <p:ph type="body" sz="quarter" idx="47" hasCustomPrompt="1"/>
          </p:nvPr>
        </p:nvSpPr>
        <p:spPr>
          <a:xfrm>
            <a:off x="7131368" y="2846796"/>
            <a:ext cx="2560320" cy="573693"/>
          </a:xfrm>
        </p:spPr>
        <p:txBody>
          <a:bodyPr lIns="0" tIns="0" rIns="0" bIns="0" anchor="t">
            <a:noAutofit/>
          </a:bodyPr>
          <a:lstStyle>
            <a:lvl1pPr marL="182880" indent="-182880" algn="l">
              <a:lnSpc>
                <a:spcPct val="100000"/>
              </a:lnSpc>
              <a:spcBef>
                <a:spcPts val="600"/>
              </a:spcBef>
              <a:spcAft>
                <a:spcPts val="0"/>
              </a:spcAft>
              <a:buFont typeface="Arial" panose="020B0604020202020204" pitchFamily="34" charset="0"/>
              <a:buChar char="•"/>
              <a:defRPr sz="10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a:t>
            </a:r>
            <a:r>
              <a:rPr dirty="0" smtClean="0"/>
              <a:t>text</a:t>
            </a:r>
            <a:endParaRPr dirty="0"/>
          </a:p>
        </p:txBody>
      </p:sp>
      <p:sp>
        <p:nvSpPr>
          <p:cNvPr id="56" name="Text Placeholder 21"/>
          <p:cNvSpPr>
            <a:spLocks noGrp="1"/>
          </p:cNvSpPr>
          <p:nvPr>
            <p:ph type="body" sz="quarter" idx="46" hasCustomPrompt="1"/>
          </p:nvPr>
        </p:nvSpPr>
        <p:spPr>
          <a:xfrm>
            <a:off x="7131368" y="3418957"/>
            <a:ext cx="2560320" cy="237054"/>
          </a:xfrm>
        </p:spPr>
        <p:txBody>
          <a:bodyPr lIns="0" tIns="0" rIns="0" bIns="0" anchor="b">
            <a:noAutofit/>
          </a:bodyPr>
          <a:lstStyle>
            <a:lvl1pPr marL="0" indent="0" algn="l">
              <a:lnSpc>
                <a:spcPct val="114000"/>
              </a:lnSpc>
              <a:spcBef>
                <a:spcPts val="800"/>
              </a:spcBef>
              <a:buNone/>
              <a:defRPr sz="1300" b="1">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59" name="Text Placeholder 21"/>
          <p:cNvSpPr>
            <a:spLocks noGrp="1"/>
          </p:cNvSpPr>
          <p:nvPr>
            <p:ph type="body" sz="quarter" idx="48" hasCustomPrompt="1"/>
          </p:nvPr>
        </p:nvSpPr>
        <p:spPr>
          <a:xfrm>
            <a:off x="7131368" y="3714257"/>
            <a:ext cx="2560320" cy="1414821"/>
          </a:xfrm>
        </p:spPr>
        <p:txBody>
          <a:bodyPr lIns="0" tIns="0" rIns="0" bIns="0" anchor="t">
            <a:noAutofit/>
          </a:bodyPr>
          <a:lstStyle>
            <a:lvl1pPr marL="182880" indent="-182880" algn="l">
              <a:lnSpc>
                <a:spcPct val="100000"/>
              </a:lnSpc>
              <a:spcBef>
                <a:spcPts val="600"/>
              </a:spcBef>
              <a:spcAft>
                <a:spcPts val="0"/>
              </a:spcAft>
              <a:buFont typeface="Arial" panose="020B0604020202020204" pitchFamily="34" charset="0"/>
              <a:buChar char="•"/>
              <a:defRPr sz="10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a:t>
            </a:r>
            <a:r>
              <a:rPr dirty="0" smtClean="0"/>
              <a:t>text</a:t>
            </a:r>
            <a:endParaRPr dirty="0"/>
          </a:p>
        </p:txBody>
      </p:sp>
      <p:sp>
        <p:nvSpPr>
          <p:cNvPr id="60" name="Text Placeholder 21"/>
          <p:cNvSpPr>
            <a:spLocks noGrp="1"/>
          </p:cNvSpPr>
          <p:nvPr>
            <p:ph type="body" sz="quarter" idx="49" hasCustomPrompt="1"/>
          </p:nvPr>
        </p:nvSpPr>
        <p:spPr>
          <a:xfrm>
            <a:off x="7298054" y="5299593"/>
            <a:ext cx="2226946" cy="363128"/>
          </a:xfrm>
        </p:spPr>
        <p:txBody>
          <a:bodyPr lIns="0" tIns="0" rIns="0" bIns="0" anchor="b">
            <a:noAutofit/>
          </a:bodyPr>
          <a:lstStyle>
            <a:lvl1pPr marL="0" indent="0" algn="l">
              <a:lnSpc>
                <a:spcPct val="114000"/>
              </a:lnSpc>
              <a:spcBef>
                <a:spcPts val="800"/>
              </a:spcBef>
              <a:buNone/>
              <a:defRPr sz="1800">
                <a:solidFill>
                  <a:schemeClr val="bg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Heading Text</a:t>
            </a:r>
            <a:endParaRPr dirty="0"/>
          </a:p>
        </p:txBody>
      </p:sp>
      <p:sp>
        <p:nvSpPr>
          <p:cNvPr id="61" name="Text Placeholder 21"/>
          <p:cNvSpPr>
            <a:spLocks noGrp="1"/>
          </p:cNvSpPr>
          <p:nvPr>
            <p:ph type="body" sz="quarter" idx="50" hasCustomPrompt="1"/>
          </p:nvPr>
        </p:nvSpPr>
        <p:spPr>
          <a:xfrm>
            <a:off x="7298054" y="5765692"/>
            <a:ext cx="2226946" cy="1475701"/>
          </a:xfrm>
        </p:spPr>
        <p:txBody>
          <a:bodyPr lIns="0" tIns="0" rIns="0" bIns="0" anchor="t">
            <a:noAutofit/>
          </a:bodyPr>
          <a:lstStyle>
            <a:lvl1pPr marL="0" indent="0" algn="l">
              <a:lnSpc>
                <a:spcPct val="95000"/>
              </a:lnSpc>
              <a:spcBef>
                <a:spcPts val="0"/>
              </a:spcBef>
              <a:spcAft>
                <a:spcPts val="0"/>
              </a:spcAft>
              <a:buFont typeface="Arial" panose="020B0604020202020204" pitchFamily="34" charset="0"/>
              <a:buNone/>
              <a:defRPr sz="1100">
                <a:solidFill>
                  <a:schemeClr val="bg1"/>
                </a:solidFill>
              </a:defRPr>
            </a:lvl1pPr>
            <a:lvl2pPr marL="0" indent="0">
              <a:lnSpc>
                <a:spcPct val="95000"/>
              </a:lnSpc>
              <a:spcBef>
                <a:spcPts val="800"/>
              </a:spcBef>
              <a:spcAft>
                <a:spcPts val="0"/>
              </a:spcAft>
              <a:buFont typeface="Arial" panose="020B0604020202020204" pitchFamily="34" charset="0"/>
              <a:buNone/>
              <a:defRPr sz="1100">
                <a:solidFill>
                  <a:schemeClr val="bg1"/>
                </a:solidFill>
              </a:defRPr>
            </a:lvl2pPr>
            <a:lvl3pPr marL="0" indent="0">
              <a:lnSpc>
                <a:spcPct val="95000"/>
              </a:lnSpc>
              <a:spcBef>
                <a:spcPts val="800"/>
              </a:spcBef>
              <a:spcAft>
                <a:spcPts val="0"/>
              </a:spcAft>
              <a:buFont typeface="Arial" panose="020B0604020202020204" pitchFamily="34" charset="0"/>
              <a:buNone/>
              <a:defRPr sz="1100">
                <a:solidFill>
                  <a:schemeClr val="bg1"/>
                </a:solidFill>
              </a:defRPr>
            </a:lvl3pPr>
            <a:lvl4pPr marL="0" indent="0">
              <a:lnSpc>
                <a:spcPct val="95000"/>
              </a:lnSpc>
              <a:spcBef>
                <a:spcPts val="800"/>
              </a:spcBef>
              <a:spcAft>
                <a:spcPts val="0"/>
              </a:spcAft>
              <a:buFont typeface="Arial" panose="020B0604020202020204" pitchFamily="34" charset="0"/>
              <a:buNone/>
              <a:defRPr sz="1100">
                <a:solidFill>
                  <a:schemeClr val="bg1"/>
                </a:solidFill>
              </a:defRPr>
            </a:lvl4pPr>
            <a:lvl5pPr marL="0" indent="0">
              <a:lnSpc>
                <a:spcPct val="95000"/>
              </a:lnSpc>
              <a:spcBef>
                <a:spcPts val="800"/>
              </a:spcBef>
              <a:spcAft>
                <a:spcPts val="0"/>
              </a:spcAft>
              <a:buFont typeface="Arial" panose="020B0604020202020204" pitchFamily="34" charset="0"/>
              <a:buNone/>
              <a:defRPr sz="1100">
                <a:solidFill>
                  <a:schemeClr val="bg1"/>
                </a:solidFill>
              </a:defRPr>
            </a:lvl5pPr>
            <a:lvl6pPr marL="0" indent="0">
              <a:lnSpc>
                <a:spcPct val="95000"/>
              </a:lnSpc>
              <a:spcBef>
                <a:spcPts val="800"/>
              </a:spcBef>
              <a:spcAft>
                <a:spcPts val="0"/>
              </a:spcAft>
              <a:buNone/>
              <a:defRPr sz="1100">
                <a:solidFill>
                  <a:schemeClr val="bg1"/>
                </a:solidFill>
              </a:defRPr>
            </a:lvl6pPr>
            <a:lvl7pPr marL="0" indent="0">
              <a:lnSpc>
                <a:spcPct val="95000"/>
              </a:lnSpc>
              <a:spcBef>
                <a:spcPts val="800"/>
              </a:spcBef>
              <a:spcAft>
                <a:spcPts val="0"/>
              </a:spcAft>
              <a:buNone/>
              <a:defRPr sz="1100">
                <a:solidFill>
                  <a:schemeClr val="bg1"/>
                </a:solidFill>
              </a:defRPr>
            </a:lvl7pPr>
            <a:lvl8pPr marL="0" indent="0">
              <a:lnSpc>
                <a:spcPct val="95000"/>
              </a:lnSpc>
              <a:spcBef>
                <a:spcPts val="800"/>
              </a:spcBef>
              <a:spcAft>
                <a:spcPts val="0"/>
              </a:spcAft>
              <a:buNone/>
              <a:defRPr sz="1100">
                <a:solidFill>
                  <a:schemeClr val="bg1"/>
                </a:solidFill>
              </a:defRPr>
            </a:lvl8pPr>
            <a:lvl9pPr marL="0" indent="0">
              <a:lnSpc>
                <a:spcPct val="95000"/>
              </a:lnSpc>
              <a:spcBef>
                <a:spcPts val="800"/>
              </a:spcBef>
              <a:spcAft>
                <a:spcPts val="0"/>
              </a:spcAft>
              <a:buNone/>
              <a:defRPr sz="1100">
                <a:solidFill>
                  <a:schemeClr val="bg1"/>
                </a:solidFill>
              </a:defRPr>
            </a:lvl9pPr>
          </a:lstStyle>
          <a:p>
            <a:pPr lvl="0"/>
            <a:r>
              <a:rPr dirty="0"/>
              <a:t>Click to add </a:t>
            </a:r>
            <a:r>
              <a:rPr dirty="0" smtClean="0"/>
              <a:t>text</a:t>
            </a:r>
            <a:endParaRPr dirty="0"/>
          </a:p>
        </p:txBody>
      </p:sp>
      <p:cxnSp>
        <p:nvCxnSpPr>
          <p:cNvPr id="8" name="fold"/>
          <p:cNvCxnSpPr/>
          <p:nvPr userDrawn="1"/>
        </p:nvCxnSpPr>
        <p:spPr>
          <a:xfrm>
            <a:off x="676656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29" name="fold"/>
          <p:cNvCxnSpPr/>
          <p:nvPr userDrawn="1"/>
        </p:nvCxnSpPr>
        <p:spPr>
          <a:xfrm>
            <a:off x="338328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50875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31">
          <p15:clr>
            <a:srgbClr val="FBAE40"/>
          </p15:clr>
        </p15:guide>
        <p15:guide id="2" pos="1902">
          <p15:clr>
            <a:srgbClr val="FBAE40"/>
          </p15:clr>
        </p15:guide>
        <p15:guide id="3" pos="2361">
          <p15:clr>
            <a:srgbClr val="FBAE40"/>
          </p15:clr>
        </p15:guide>
        <p15:guide id="4" pos="4032">
          <p15:clr>
            <a:srgbClr val="FBAE40"/>
          </p15:clr>
        </p15:guide>
        <p15:guide id="5" pos="4494">
          <p15:clr>
            <a:srgbClr val="FBAE40"/>
          </p15:clr>
        </p15:guide>
        <p15:guide id="6" pos="6105">
          <p15:clr>
            <a:srgbClr val="FBAE40"/>
          </p15:clr>
        </p15:guide>
        <p15:guide id="7" orient="horz" pos="288">
          <p15:clr>
            <a:srgbClr val="FBAE40"/>
          </p15:clr>
        </p15:guide>
        <p15:guide id="8" orient="horz" pos="4608">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FC7BAE6A-DCF3-43E4-B2A0-33D0CF1225FC}" type="datetimeFigureOut">
              <a:rPr lang="en-US"/>
              <a:t>4/19/2019</a:t>
            </a:fld>
            <a:endParaRPr/>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9F6761A3-4CAC-4C5F-AC82-8DB08D526BC2}" type="slidenum">
              <a:rPr/>
              <a:t>‹#›</a:t>
            </a:fld>
            <a:endParaRPr/>
          </a:p>
        </p:txBody>
      </p:sp>
      <p:sp>
        <p:nvSpPr>
          <p:cNvPr id="7" name="Rectangle 6"/>
          <p:cNvSpPr/>
          <p:nvPr userDrawn="1"/>
        </p:nvSpPr>
        <p:spPr>
          <a:xfrm>
            <a:off x="10287000" y="0"/>
            <a:ext cx="1828800" cy="77678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spcBef>
                <a:spcPts val="1200"/>
              </a:spcBef>
            </a:pPr>
            <a:r>
              <a:rPr sz="1600" dirty="0">
                <a:solidFill>
                  <a:prstClr val="white">
                    <a:lumMod val="50000"/>
                  </a:prstClr>
                </a:solidFill>
                <a:latin typeface="Calibri Light" panose="020F0302020204030204" pitchFamily="34" charset="0"/>
                <a:cs typeface="Calibri" panose="020F0502020204030204" pitchFamily="34" charset="0"/>
              </a:rPr>
              <a:t>Printing:</a:t>
            </a:r>
          </a:p>
          <a:p>
            <a:pPr lvl="0">
              <a:spcBef>
                <a:spcPts val="300"/>
              </a:spcBef>
            </a:pPr>
            <a:r>
              <a:rPr sz="1000" baseline="0" dirty="0">
                <a:solidFill>
                  <a:prstClr val="white">
                    <a:lumMod val="50000"/>
                  </a:prstClr>
                </a:solidFill>
                <a:latin typeface="Calibri Light" panose="020F0302020204030204" pitchFamily="34" charset="0"/>
                <a:cs typeface="Calibri" panose="020F0502020204030204" pitchFamily="34" charset="0"/>
              </a:rPr>
              <a:t>Your printer might not print the same way our printers do, so make sure to try a couple of test prints. If things aren’t aligning quite right, experiment with the Scale to Fit Paper setting. It’s located in the Print dialog – just click Full Page Slides to get to it.</a:t>
            </a:r>
          </a:p>
          <a:p>
            <a:pPr lvl="0">
              <a:spcBef>
                <a:spcPts val="600"/>
              </a:spcBef>
            </a:pPr>
            <a:r>
              <a:rPr sz="1000" dirty="0">
                <a:solidFill>
                  <a:prstClr val="white">
                    <a:lumMod val="50000"/>
                  </a:prstClr>
                </a:solidFill>
                <a:latin typeface="Calibri Light" panose="020F0302020204030204" pitchFamily="34" charset="0"/>
                <a:cs typeface="Calibri" panose="020F0502020204030204" pitchFamily="34" charset="0"/>
              </a:rPr>
              <a:t>And did you notice we made fold marks for you? They are really light, but if you don’t like them showing on your brochure, click View, Slide Master, and delete them before you print.</a:t>
            </a:r>
          </a:p>
          <a:p>
            <a:pPr lvl="0">
              <a:spcBef>
                <a:spcPts val="600"/>
              </a:spcBef>
            </a:pPr>
            <a:r>
              <a:rPr sz="1600" dirty="0">
                <a:solidFill>
                  <a:prstClr val="white">
                    <a:lumMod val="50000"/>
                  </a:prstClr>
                </a:solidFill>
                <a:latin typeface="Calibri Light" panose="020F0302020204030204" pitchFamily="34" charset="0"/>
                <a:cs typeface="Calibri" panose="020F0502020204030204" pitchFamily="34" charset="0"/>
              </a:rPr>
              <a:t>Customizing the Content:</a:t>
            </a:r>
          </a:p>
          <a:p>
            <a:pPr lvl="0">
              <a:spcBef>
                <a:spcPts val="600"/>
              </a:spcBef>
            </a:pPr>
            <a:r>
              <a:rPr sz="1000" dirty="0" smtClean="0">
                <a:solidFill>
                  <a:prstClr val="white">
                    <a:lumMod val="50000"/>
                  </a:prstClr>
                </a:solidFill>
                <a:latin typeface="Calibri Light" panose="020F0302020204030204" pitchFamily="34" charset="0"/>
                <a:cs typeface="Calibri" panose="020F0502020204030204" pitchFamily="34" charset="0"/>
              </a:rPr>
              <a:t>If </a:t>
            </a:r>
            <a:r>
              <a:rPr sz="1000" dirty="0">
                <a:solidFill>
                  <a:prstClr val="white">
                    <a:lumMod val="50000"/>
                  </a:prstClr>
                </a:solidFill>
                <a:latin typeface="Calibri Light" panose="020F0302020204030204" pitchFamily="34" charset="0"/>
                <a:cs typeface="Calibri" panose="020F0502020204030204" pitchFamily="34" charset="0"/>
              </a:rPr>
              <a:t>you need more placeholders for titles, subtitles or body text, just make a copy of what you need and drag it into place. PowerPoint’s Smart Guides will help you align it with everything else</a:t>
            </a:r>
            <a:r>
              <a:rPr sz="1000" dirty="0" smtClean="0">
                <a:solidFill>
                  <a:prstClr val="white">
                    <a:lumMod val="50000"/>
                  </a:prstClr>
                </a:solidFill>
                <a:latin typeface="Calibri Light" panose="020F0302020204030204" pitchFamily="34" charset="0"/>
                <a:cs typeface="Calibri" panose="020F0502020204030204" pitchFamily="34" charset="0"/>
              </a:rPr>
              <a:t>.</a:t>
            </a:r>
            <a:endParaRPr lang="en-US" sz="1000" dirty="0" smtClean="0">
              <a:solidFill>
                <a:prstClr val="white">
                  <a:lumMod val="50000"/>
                </a:prstClr>
              </a:solidFill>
              <a:latin typeface="Calibri Light" panose="020F0302020204030204" pitchFamily="34" charset="0"/>
              <a:cs typeface="Calibri" panose="020F0502020204030204" pitchFamily="34" charset="0"/>
            </a:endParaRPr>
          </a:p>
          <a:p>
            <a:pPr lvl="0">
              <a:spcBef>
                <a:spcPts val="600"/>
              </a:spcBef>
            </a:pPr>
            <a:r>
              <a:rPr lang="en-US" sz="1000" dirty="0" smtClean="0">
                <a:solidFill>
                  <a:prstClr val="white">
                    <a:lumMod val="50000"/>
                  </a:prstClr>
                </a:solidFill>
                <a:latin typeface="Calibri Light" panose="020F0302020204030204" pitchFamily="34" charset="0"/>
                <a:cs typeface="Calibri" panose="020F0502020204030204" pitchFamily="34" charset="0"/>
              </a:rPr>
              <a:t>By the</a:t>
            </a:r>
            <a:r>
              <a:rPr lang="en-US" sz="1000" baseline="0" dirty="0" smtClean="0">
                <a:solidFill>
                  <a:prstClr val="white">
                    <a:lumMod val="50000"/>
                  </a:prstClr>
                </a:solidFill>
                <a:latin typeface="Calibri Light" panose="020F0302020204030204" pitchFamily="34" charset="0"/>
                <a:cs typeface="Calibri" panose="020F0502020204030204" pitchFamily="34" charset="0"/>
              </a:rPr>
              <a:t> way, if you need to move or copy the red lines, you can select them by clicking the dotted outlines.</a:t>
            </a:r>
            <a:endParaRPr lang="en-US" sz="1000" dirty="0" smtClean="0">
              <a:solidFill>
                <a:prstClr val="white">
                  <a:lumMod val="50000"/>
                </a:prstClr>
              </a:solidFill>
              <a:latin typeface="Calibri Light" panose="020F0302020204030204" pitchFamily="34" charset="0"/>
              <a:cs typeface="Calibri" panose="020F0502020204030204" pitchFamily="34" charset="0"/>
            </a:endParaRPr>
          </a:p>
        </p:txBody>
      </p:sp>
    </p:spTree>
    <p:extLst>
      <p:ext uri="{BB962C8B-B14F-4D97-AF65-F5344CB8AC3E}">
        <p14:creationId xmlns:p14="http://schemas.microsoft.com/office/powerpoint/2010/main" val="3687281395"/>
      </p:ext>
    </p:extLst>
  </p:cSld>
  <p:clrMap bg1="lt1" tx1="dk1" bg2="lt2" tx2="dk2" accent1="accent1" accent2="accent2" accent3="accent3" accent4="accent4" accent5="accent5" accent6="accent6" hlink="hlink" folHlink="folHlink"/>
  <p:sldLayoutIdLst>
    <p:sldLayoutId id="2147483672" r:id="rId1"/>
    <p:sldLayoutId id="2147483673" r:id="rId2"/>
  </p:sldLayoutIdLst>
  <p:timing>
    <p:tnLst>
      <p:par>
        <p:cTn id="1" dur="indefinite" restart="never" nodeType="tmRoot"/>
      </p:par>
    </p:tnLst>
  </p:timing>
  <p:txStyles>
    <p:titleStyle>
      <a:lvl1pPr algn="l" defTabSz="100584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180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16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40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4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www.mtnvalleyhc.org/" TargetMode="External"/><Relationship Id="rId5" Type="http://schemas.openxmlformats.org/officeDocument/2006/relationships/image" Target="../media/image8.jpeg"/><Relationship Id="rId4" Type="http://schemas.openxmlformats.org/officeDocument/2006/relationships/hyperlink" Target="https://www.goodreads.com/author/show/13855440.R_M_Drake"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32" name="Text Placeholder 31"/>
          <p:cNvSpPr>
            <a:spLocks noGrp="1"/>
          </p:cNvSpPr>
          <p:nvPr>
            <p:ph type="body" sz="quarter" idx="14"/>
          </p:nvPr>
        </p:nvSpPr>
        <p:spPr/>
        <p:txBody>
          <a:bodyPr/>
          <a:lstStyle/>
          <a:p>
            <a:r>
              <a:rPr lang="en-US" dirty="0" smtClean="0">
                <a:solidFill>
                  <a:srgbClr val="0070C0"/>
                </a:solidFill>
              </a:rPr>
              <a:t>Mountain Valleys Health Centers</a:t>
            </a:r>
            <a:endParaRPr lang="en-US" dirty="0">
              <a:solidFill>
                <a:srgbClr val="0070C0"/>
              </a:solidFill>
            </a:endParaRPr>
          </a:p>
        </p:txBody>
      </p:sp>
      <p:sp>
        <p:nvSpPr>
          <p:cNvPr id="33" name="Text Placeholder 32"/>
          <p:cNvSpPr>
            <a:spLocks noGrp="1"/>
          </p:cNvSpPr>
          <p:nvPr>
            <p:ph type="body" sz="quarter" idx="15"/>
          </p:nvPr>
        </p:nvSpPr>
        <p:spPr/>
        <p:txBody>
          <a:bodyPr/>
          <a:lstStyle/>
          <a:p>
            <a:r>
              <a:rPr lang="en-US" dirty="0" smtClean="0"/>
              <a:t>Burney Health Center</a:t>
            </a:r>
          </a:p>
          <a:p>
            <a:r>
              <a:rPr lang="en-US" dirty="0" smtClean="0"/>
              <a:t>37491 Enterprise Drive</a:t>
            </a:r>
          </a:p>
          <a:p>
            <a:r>
              <a:rPr lang="en-US" dirty="0" smtClean="0"/>
              <a:t>Burney, CA</a:t>
            </a:r>
            <a:r>
              <a:rPr lang="en-US" dirty="0"/>
              <a:t> </a:t>
            </a:r>
            <a:r>
              <a:rPr lang="en-US" dirty="0" smtClean="0"/>
              <a:t>96013</a:t>
            </a:r>
          </a:p>
        </p:txBody>
      </p:sp>
      <p:sp>
        <p:nvSpPr>
          <p:cNvPr id="19" name="Text Placeholder 18"/>
          <p:cNvSpPr>
            <a:spLocks noGrp="1"/>
          </p:cNvSpPr>
          <p:nvPr>
            <p:ph type="body" sz="quarter" idx="21"/>
          </p:nvPr>
        </p:nvSpPr>
        <p:spPr>
          <a:xfrm>
            <a:off x="7038974" y="385134"/>
            <a:ext cx="2657475" cy="2148840"/>
          </a:xfrm>
        </p:spPr>
        <p:txBody>
          <a:bodyPr/>
          <a:lstStyle/>
          <a:p>
            <a:r>
              <a:rPr lang="en-US" sz="2400" b="1" dirty="0" smtClean="0">
                <a:solidFill>
                  <a:srgbClr val="0070C0"/>
                </a:solidFill>
              </a:rPr>
              <a:t>Mountain Valleys Health Centers Pain Management Team</a:t>
            </a:r>
            <a:endParaRPr lang="en-US" sz="2400" b="1" dirty="0">
              <a:solidFill>
                <a:srgbClr val="0070C0"/>
              </a:solidFill>
            </a:endParaRPr>
          </a:p>
        </p:txBody>
      </p:sp>
      <p:pic>
        <p:nvPicPr>
          <p:cNvPr id="1026" name="Picture 2" descr="MtnValleyHC.o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5" y="457200"/>
            <a:ext cx="2392598" cy="4696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7560" y="4219072"/>
            <a:ext cx="2417139" cy="2126327"/>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943" y="4589623"/>
            <a:ext cx="2161211" cy="2681472"/>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365125" y="886373"/>
            <a:ext cx="2751909" cy="3508653"/>
          </a:xfrm>
          <a:prstGeom prst="rect">
            <a:avLst/>
          </a:prstGeom>
          <a:noFill/>
        </p:spPr>
        <p:txBody>
          <a:bodyPr wrap="square" rtlCol="0">
            <a:spAutoFit/>
          </a:bodyPr>
          <a:lstStyle/>
          <a:p>
            <a:endParaRPr lang="en-US" sz="1200" dirty="0" smtClean="0">
              <a:solidFill>
                <a:srgbClr val="0070C0"/>
              </a:solidFill>
            </a:endParaRPr>
          </a:p>
          <a:p>
            <a:r>
              <a:rPr lang="en-US" sz="1400" dirty="0" smtClean="0">
                <a:solidFill>
                  <a:srgbClr val="0070C0"/>
                </a:solidFill>
              </a:rPr>
              <a:t>MVHC </a:t>
            </a:r>
            <a:r>
              <a:rPr lang="en-US" sz="1400" dirty="0" err="1">
                <a:solidFill>
                  <a:srgbClr val="0070C0"/>
                </a:solidFill>
              </a:rPr>
              <a:t>Suboxone</a:t>
            </a:r>
            <a:r>
              <a:rPr lang="en-US" sz="1400" dirty="0">
                <a:solidFill>
                  <a:srgbClr val="0070C0"/>
                </a:solidFill>
              </a:rPr>
              <a:t> Program- Patients may wish to participate in MVHC’s </a:t>
            </a:r>
            <a:r>
              <a:rPr lang="en-US" sz="1400" dirty="0" err="1">
                <a:solidFill>
                  <a:srgbClr val="0070C0"/>
                </a:solidFill>
              </a:rPr>
              <a:t>Suboxone</a:t>
            </a:r>
            <a:r>
              <a:rPr lang="en-US" sz="1400" dirty="0">
                <a:solidFill>
                  <a:srgbClr val="0070C0"/>
                </a:solidFill>
              </a:rPr>
              <a:t> Program, which consists of medication-assisted treatment of opiate use conditions. This approach uses prescribed medications, along with ongoing behavioral health counseling and alternative therapies, helping to suppress withdrawal symptoms and cravings. The end result is managing chronic pain in an opioid-free and healthy way. Your MVHC primary care provider can refer you to this program located at the Burney Health Center</a:t>
            </a:r>
            <a:endParaRPr lang="en-US" sz="1400" dirty="0">
              <a:solidFill>
                <a:srgbClr val="0070C0"/>
              </a:solidFill>
              <a:latin typeface="Arial" panose="020B0604020202020204" pitchFamily="34" charset="0"/>
              <a:cs typeface="Arial" panose="020B0604020202020204" pitchFamily="34" charset="0"/>
            </a:endParaRPr>
          </a:p>
        </p:txBody>
      </p:sp>
      <p:sp>
        <p:nvSpPr>
          <p:cNvPr id="6" name="Rectangle 5"/>
          <p:cNvSpPr/>
          <p:nvPr/>
        </p:nvSpPr>
        <p:spPr>
          <a:xfrm>
            <a:off x="7038975" y="3581311"/>
            <a:ext cx="2475358" cy="411331"/>
          </a:xfrm>
          <a:prstGeom prst="rect">
            <a:avLst/>
          </a:prstGeom>
        </p:spPr>
        <p:txBody>
          <a:bodyPr wrap="none">
            <a:spAutoFit/>
          </a:bodyPr>
          <a:lstStyle/>
          <a:p>
            <a:pPr algn="ctr">
              <a:lnSpc>
                <a:spcPct val="107000"/>
              </a:lnSpc>
              <a:spcAft>
                <a:spcPts val="800"/>
              </a:spcAft>
            </a:pPr>
            <a:r>
              <a:rPr lang="en-US" sz="2000" b="1" dirty="0">
                <a:ea typeface="Calibri" panose="020F0502020204030204" pitchFamily="34" charset="0"/>
                <a:cs typeface="Times New Roman" panose="02020603050405020304" pitchFamily="18" charset="0"/>
              </a:rPr>
              <a:t>Phone (530) 335-5457</a:t>
            </a:r>
            <a:endParaRPr lang="en-US" sz="1400" b="1" dirty="0">
              <a:effectLst/>
              <a:ea typeface="Calibri" panose="020F0502020204030204" pitchFamily="34" charset="0"/>
              <a:cs typeface="Times New Roman" panose="02020603050405020304" pitchFamily="18" charset="0"/>
            </a:endParaRPr>
          </a:p>
        </p:txBody>
      </p:sp>
      <p:sp>
        <p:nvSpPr>
          <p:cNvPr id="5" name="TextBox 4"/>
          <p:cNvSpPr txBox="1"/>
          <p:nvPr/>
        </p:nvSpPr>
        <p:spPr>
          <a:xfrm>
            <a:off x="7038975" y="3106424"/>
            <a:ext cx="2599398" cy="584775"/>
          </a:xfrm>
          <a:prstGeom prst="rect">
            <a:avLst/>
          </a:prstGeom>
          <a:noFill/>
        </p:spPr>
        <p:txBody>
          <a:bodyPr wrap="square" rtlCol="0">
            <a:spAutoFit/>
          </a:bodyPr>
          <a:lstStyle/>
          <a:p>
            <a:pPr algn="ctr"/>
            <a:r>
              <a:rPr lang="en-US" sz="1600" b="1" i="1" dirty="0" smtClean="0"/>
              <a:t>Call today to speak with our caring staff. </a:t>
            </a:r>
            <a:endParaRPr lang="en-US" sz="1600" b="1" i="1" dirty="0"/>
          </a:p>
        </p:txBody>
      </p:sp>
      <p:sp>
        <p:nvSpPr>
          <p:cNvPr id="7" name="Rectangle 6"/>
          <p:cNvSpPr/>
          <p:nvPr/>
        </p:nvSpPr>
        <p:spPr>
          <a:xfrm>
            <a:off x="6934200" y="6861631"/>
            <a:ext cx="2941320" cy="738664"/>
          </a:xfrm>
          <a:prstGeom prst="rect">
            <a:avLst/>
          </a:prstGeom>
        </p:spPr>
        <p:txBody>
          <a:bodyPr wrap="square">
            <a:spAutoFit/>
          </a:bodyPr>
          <a:lstStyle/>
          <a:p>
            <a:r>
              <a:rPr lang="en-US" sz="700" b="1" dirty="0"/>
              <a:t>Notice of </a:t>
            </a:r>
            <a:r>
              <a:rPr lang="en-US" sz="700" b="1" dirty="0" smtClean="0"/>
              <a:t>Nondiscrimination: MVHC </a:t>
            </a:r>
            <a:r>
              <a:rPr lang="en-US" sz="700" b="1" dirty="0"/>
              <a:t>complies with applicable Federal civil rights laws and does not discriminate on the basis of race, color, national origin, age, disability, or sex. </a:t>
            </a:r>
            <a:endParaRPr lang="en-US" sz="700" dirty="0"/>
          </a:p>
          <a:p>
            <a:r>
              <a:rPr lang="en-US" sz="700" b="1" dirty="0"/>
              <a:t>Translation Services </a:t>
            </a:r>
            <a:r>
              <a:rPr lang="en-US" sz="700" dirty="0" smtClean="0"/>
              <a:t>ATENCIÓN</a:t>
            </a:r>
            <a:r>
              <a:rPr lang="en-US" sz="700" dirty="0"/>
              <a:t>: Si </a:t>
            </a:r>
            <a:r>
              <a:rPr lang="en-US" sz="700" dirty="0" err="1"/>
              <a:t>usted</a:t>
            </a:r>
            <a:r>
              <a:rPr lang="en-US" sz="700" dirty="0"/>
              <a:t> </a:t>
            </a:r>
            <a:r>
              <a:rPr lang="en-US" sz="700" dirty="0" err="1"/>
              <a:t>habla</a:t>
            </a:r>
            <a:r>
              <a:rPr lang="en-US" sz="700" dirty="0"/>
              <a:t> </a:t>
            </a:r>
            <a:r>
              <a:rPr lang="en-US" sz="700" dirty="0" err="1"/>
              <a:t>español</a:t>
            </a:r>
            <a:r>
              <a:rPr lang="en-US" sz="700" dirty="0"/>
              <a:t>, </a:t>
            </a:r>
            <a:r>
              <a:rPr lang="en-US" sz="700" dirty="0" err="1"/>
              <a:t>servicios</a:t>
            </a:r>
            <a:r>
              <a:rPr lang="en-US" sz="700" dirty="0"/>
              <a:t> de </a:t>
            </a:r>
            <a:r>
              <a:rPr lang="en-US" sz="700" dirty="0" err="1"/>
              <a:t>asistencia</a:t>
            </a:r>
            <a:r>
              <a:rPr lang="en-US" sz="700" dirty="0"/>
              <a:t> </a:t>
            </a:r>
            <a:r>
              <a:rPr lang="en-US" sz="700" dirty="0" err="1"/>
              <a:t>lingüística</a:t>
            </a:r>
            <a:r>
              <a:rPr lang="en-US" sz="700" dirty="0"/>
              <a:t>, de forma </a:t>
            </a:r>
            <a:r>
              <a:rPr lang="en-US" sz="700" dirty="0" err="1"/>
              <a:t>gratuita</a:t>
            </a:r>
            <a:r>
              <a:rPr lang="en-US" sz="700" dirty="0"/>
              <a:t>, </a:t>
            </a:r>
            <a:r>
              <a:rPr lang="en-US" sz="700" dirty="0" err="1"/>
              <a:t>están</a:t>
            </a:r>
            <a:r>
              <a:rPr lang="en-US" sz="700" dirty="0"/>
              <a:t> </a:t>
            </a:r>
            <a:r>
              <a:rPr lang="en-US" sz="700" dirty="0" err="1"/>
              <a:t>disponibles</a:t>
            </a:r>
            <a:r>
              <a:rPr lang="en-US" sz="700" dirty="0"/>
              <a:t> para </a:t>
            </a:r>
            <a:r>
              <a:rPr lang="en-US" sz="700" dirty="0" err="1"/>
              <a:t>usted</a:t>
            </a:r>
            <a:r>
              <a:rPr lang="en-US" sz="700" dirty="0"/>
              <a:t>. </a:t>
            </a:r>
            <a:r>
              <a:rPr lang="en-US" sz="700" dirty="0" err="1"/>
              <a:t>Por</a:t>
            </a:r>
            <a:r>
              <a:rPr lang="en-US" sz="700" dirty="0"/>
              <a:t> favor, </a:t>
            </a:r>
            <a:r>
              <a:rPr lang="en-US" sz="700" dirty="0" err="1"/>
              <a:t>háganos</a:t>
            </a:r>
            <a:r>
              <a:rPr lang="en-US" sz="700" dirty="0"/>
              <a:t> saber </a:t>
            </a:r>
            <a:r>
              <a:rPr lang="en-US" sz="700" dirty="0" err="1"/>
              <a:t>cuando</a:t>
            </a:r>
            <a:r>
              <a:rPr lang="en-US" sz="700" dirty="0"/>
              <a:t> </a:t>
            </a:r>
            <a:r>
              <a:rPr lang="en-US" sz="700" dirty="0" err="1"/>
              <a:t>haga</a:t>
            </a:r>
            <a:r>
              <a:rPr lang="en-US" sz="700" dirty="0"/>
              <a:t> la </a:t>
            </a:r>
            <a:r>
              <a:rPr lang="en-US" sz="700" dirty="0" err="1"/>
              <a:t>cita</a:t>
            </a:r>
            <a:r>
              <a:rPr lang="en-US" sz="700" dirty="0"/>
              <a:t> que se </a:t>
            </a:r>
            <a:r>
              <a:rPr lang="en-US" sz="700" dirty="0" err="1"/>
              <a:t>necesita</a:t>
            </a:r>
            <a:r>
              <a:rPr lang="en-US" sz="700" dirty="0"/>
              <a:t> </a:t>
            </a:r>
            <a:r>
              <a:rPr lang="en-US" sz="700" dirty="0" err="1"/>
              <a:t>ayuda</a:t>
            </a:r>
            <a:r>
              <a:rPr lang="en-US" sz="700" dirty="0"/>
              <a:t> con el </a:t>
            </a:r>
            <a:r>
              <a:rPr lang="en-US" sz="700" dirty="0" err="1"/>
              <a:t>idioma</a:t>
            </a:r>
            <a:r>
              <a:rPr lang="en-US" sz="700" dirty="0"/>
              <a:t>. </a:t>
            </a:r>
          </a:p>
        </p:txBody>
      </p:sp>
    </p:spTree>
    <p:extLst>
      <p:ext uri="{BB962C8B-B14F-4D97-AF65-F5344CB8AC3E}">
        <p14:creationId xmlns:p14="http://schemas.microsoft.com/office/powerpoint/2010/main" val="17426968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p:cNvSpPr/>
          <p:nvPr/>
        </p:nvSpPr>
        <p:spPr>
          <a:xfrm>
            <a:off x="0" y="0"/>
            <a:ext cx="10058400" cy="7772400"/>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Placeholder 23"/>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543" r="543"/>
          <a:stretch>
            <a:fillRect/>
          </a:stretch>
        </p:blipFill>
        <p:spPr>
          <a:prstGeom prst="rect">
            <a:avLst/>
          </a:prstGeom>
          <a:ln>
            <a:noFill/>
          </a:ln>
          <a:effectLst>
            <a:outerShdw blurRad="190500" algn="tl" rotWithShape="0">
              <a:srgbClr val="000000">
                <a:alpha val="70000"/>
              </a:srgbClr>
            </a:outerShdw>
          </a:effectLst>
        </p:spPr>
      </p:pic>
      <p:sp>
        <p:nvSpPr>
          <p:cNvPr id="4" name="Text Placeholder 3"/>
          <p:cNvSpPr>
            <a:spLocks noGrp="1"/>
          </p:cNvSpPr>
          <p:nvPr>
            <p:ph type="body" sz="quarter" idx="20"/>
          </p:nvPr>
        </p:nvSpPr>
        <p:spPr/>
        <p:txBody>
          <a:bodyPr/>
          <a:lstStyle/>
          <a:p>
            <a:r>
              <a:rPr lang="en-US" dirty="0" smtClean="0"/>
              <a:t>Pain Management </a:t>
            </a:r>
            <a:endParaRPr lang="en-US" dirty="0"/>
          </a:p>
        </p:txBody>
      </p:sp>
      <p:sp>
        <p:nvSpPr>
          <p:cNvPr id="5" name="Text Placeholder 4"/>
          <p:cNvSpPr>
            <a:spLocks noGrp="1"/>
          </p:cNvSpPr>
          <p:nvPr>
            <p:ph type="body" sz="quarter" idx="31"/>
          </p:nvPr>
        </p:nvSpPr>
        <p:spPr>
          <a:xfrm>
            <a:off x="362902" y="3370159"/>
            <a:ext cx="2652713" cy="1354597"/>
          </a:xfrm>
        </p:spPr>
        <p:txBody>
          <a:bodyPr/>
          <a:lstStyle/>
          <a:p>
            <a:pPr marL="0" indent="0">
              <a:buNone/>
            </a:pPr>
            <a:r>
              <a:rPr lang="en-US" sz="1200" dirty="0" smtClean="0">
                <a:solidFill>
                  <a:srgbClr val="0070C0"/>
                </a:solidFill>
              </a:rPr>
              <a:t>In </a:t>
            </a:r>
            <a:r>
              <a:rPr lang="en-US" sz="1200" dirty="0">
                <a:solidFill>
                  <a:srgbClr val="0070C0"/>
                </a:solidFill>
              </a:rPr>
              <a:t>the interest of offering better care to all of our </a:t>
            </a:r>
            <a:r>
              <a:rPr lang="en-US" sz="1200" dirty="0" smtClean="0">
                <a:solidFill>
                  <a:srgbClr val="0070C0"/>
                </a:solidFill>
              </a:rPr>
              <a:t>patients</a:t>
            </a:r>
            <a:r>
              <a:rPr lang="en-US" sz="1200" dirty="0">
                <a:solidFill>
                  <a:srgbClr val="0070C0"/>
                </a:solidFill>
              </a:rPr>
              <a:t>, MVHC has formed a Pain Management Team to support </a:t>
            </a:r>
            <a:r>
              <a:rPr lang="en-US" sz="1200" dirty="0" smtClean="0">
                <a:solidFill>
                  <a:srgbClr val="0070C0"/>
                </a:solidFill>
              </a:rPr>
              <a:t>those  </a:t>
            </a:r>
            <a:r>
              <a:rPr lang="en-US" sz="1200" dirty="0">
                <a:solidFill>
                  <a:srgbClr val="0070C0"/>
                </a:solidFill>
              </a:rPr>
              <a:t>who are suffering from chronic </a:t>
            </a:r>
            <a:r>
              <a:rPr lang="en-US" sz="1200" dirty="0" smtClean="0">
                <a:solidFill>
                  <a:srgbClr val="0070C0"/>
                </a:solidFill>
              </a:rPr>
              <a:t>or </a:t>
            </a:r>
            <a:r>
              <a:rPr lang="en-US" sz="1200" dirty="0">
                <a:solidFill>
                  <a:srgbClr val="0070C0"/>
                </a:solidFill>
              </a:rPr>
              <a:t>post-surgery pain problems. This team will consist of your treating physician, a physician’s assistant or nurse practitioner, and a licensed mental health therapist. </a:t>
            </a:r>
          </a:p>
        </p:txBody>
      </p:sp>
      <p:sp>
        <p:nvSpPr>
          <p:cNvPr id="7" name="Text Placeholder 6"/>
          <p:cNvSpPr>
            <a:spLocks noGrp="1"/>
          </p:cNvSpPr>
          <p:nvPr>
            <p:ph type="body" sz="quarter" idx="37"/>
          </p:nvPr>
        </p:nvSpPr>
        <p:spPr/>
        <p:txBody>
          <a:bodyPr/>
          <a:lstStyle/>
          <a:p>
            <a:pPr marL="0" lvl="0" indent="0">
              <a:buNone/>
            </a:pPr>
            <a:r>
              <a:rPr lang="en-US" sz="1200" dirty="0" smtClean="0">
                <a:solidFill>
                  <a:srgbClr val="0070C0"/>
                </a:solidFill>
              </a:rPr>
              <a:t>In addition to </a:t>
            </a:r>
            <a:r>
              <a:rPr lang="en-US" sz="1200" dirty="0">
                <a:solidFill>
                  <a:srgbClr val="0070C0"/>
                </a:solidFill>
              </a:rPr>
              <a:t>traditional medical care, patients will be referred to a behavioral health team member for support and education in increasing </a:t>
            </a:r>
            <a:r>
              <a:rPr lang="en-US" sz="1200" dirty="0" smtClean="0">
                <a:solidFill>
                  <a:srgbClr val="0070C0"/>
                </a:solidFill>
              </a:rPr>
              <a:t>personal pain management skills. Patients will also receive </a:t>
            </a:r>
            <a:r>
              <a:rPr lang="en-US" sz="1200" dirty="0">
                <a:solidFill>
                  <a:srgbClr val="0070C0"/>
                </a:solidFill>
              </a:rPr>
              <a:t>education on supplementary methods to manage pain, and </a:t>
            </a:r>
            <a:r>
              <a:rPr lang="en-US" sz="1200" dirty="0" smtClean="0">
                <a:solidFill>
                  <a:srgbClr val="0070C0"/>
                </a:solidFill>
              </a:rPr>
              <a:t>professional assistance with the </a:t>
            </a:r>
            <a:r>
              <a:rPr lang="en-US" sz="1200" dirty="0">
                <a:solidFill>
                  <a:srgbClr val="0070C0"/>
                </a:solidFill>
              </a:rPr>
              <a:t>emotional toll of living with physical pain. </a:t>
            </a:r>
            <a:endParaRPr lang="en-US" sz="1200" dirty="0" smtClean="0">
              <a:solidFill>
                <a:srgbClr val="0070C0"/>
              </a:solidFill>
            </a:endParaRPr>
          </a:p>
          <a:p>
            <a:pPr marL="0" lvl="0" indent="0">
              <a:buNone/>
            </a:pPr>
            <a:endParaRPr lang="en-US" sz="1200" dirty="0">
              <a:solidFill>
                <a:srgbClr val="0070C0"/>
              </a:solidFill>
            </a:endParaRPr>
          </a:p>
        </p:txBody>
      </p:sp>
      <p:sp>
        <p:nvSpPr>
          <p:cNvPr id="10" name="Text Placeholder 9"/>
          <p:cNvSpPr>
            <a:spLocks noGrp="1"/>
          </p:cNvSpPr>
          <p:nvPr>
            <p:ph type="body" sz="quarter" idx="39"/>
          </p:nvPr>
        </p:nvSpPr>
        <p:spPr>
          <a:xfrm>
            <a:off x="3747135" y="2126283"/>
            <a:ext cx="2652713" cy="726324"/>
          </a:xfrm>
        </p:spPr>
        <p:txBody>
          <a:bodyPr/>
          <a:lstStyle/>
          <a:p>
            <a:pPr marL="0" lvl="0" indent="0">
              <a:buNone/>
            </a:pPr>
            <a:r>
              <a:rPr lang="en-US" sz="1200" dirty="0" smtClean="0">
                <a:solidFill>
                  <a:srgbClr val="0070C0"/>
                </a:solidFill>
              </a:rPr>
              <a:t>Please </a:t>
            </a:r>
            <a:r>
              <a:rPr lang="en-US" sz="1200" dirty="0">
                <a:solidFill>
                  <a:srgbClr val="0070C0"/>
                </a:solidFill>
              </a:rPr>
              <a:t>make every effort to engage in the recommendations of the Pain Management Team, and be an active participant in improving your own </a:t>
            </a:r>
            <a:r>
              <a:rPr lang="en-US" sz="1200" dirty="0" smtClean="0">
                <a:solidFill>
                  <a:srgbClr val="0070C0"/>
                </a:solidFill>
              </a:rPr>
              <a:t>pain management skills. </a:t>
            </a:r>
            <a:r>
              <a:rPr lang="en-US" sz="1200" dirty="0">
                <a:solidFill>
                  <a:srgbClr val="0070C0"/>
                </a:solidFill>
              </a:rPr>
              <a:t>Members of the Pain Management Team will be </a:t>
            </a:r>
            <a:r>
              <a:rPr lang="en-US" sz="1200" dirty="0" smtClean="0">
                <a:solidFill>
                  <a:srgbClr val="0070C0"/>
                </a:solidFill>
              </a:rPr>
              <a:t>here </a:t>
            </a:r>
            <a:r>
              <a:rPr lang="en-US" sz="1200" dirty="0">
                <a:solidFill>
                  <a:srgbClr val="0070C0"/>
                </a:solidFill>
              </a:rPr>
              <a:t>to support you every step of the way. </a:t>
            </a:r>
          </a:p>
          <a:p>
            <a:endParaRPr lang="en-US" dirty="0"/>
          </a:p>
        </p:txBody>
      </p:sp>
      <p:sp>
        <p:nvSpPr>
          <p:cNvPr id="14" name="Text Placeholder 13"/>
          <p:cNvSpPr>
            <a:spLocks noGrp="1"/>
          </p:cNvSpPr>
          <p:nvPr>
            <p:ph type="body" sz="quarter" idx="43"/>
          </p:nvPr>
        </p:nvSpPr>
        <p:spPr>
          <a:xfrm>
            <a:off x="3747135" y="3537484"/>
            <a:ext cx="2652713" cy="1462652"/>
          </a:xfrm>
        </p:spPr>
        <p:txBody>
          <a:bodyPr/>
          <a:lstStyle/>
          <a:p>
            <a:pPr marL="0" indent="0">
              <a:buNone/>
            </a:pPr>
            <a:r>
              <a:rPr lang="en-US" sz="1200" dirty="0" smtClean="0">
                <a:solidFill>
                  <a:srgbClr val="0070C0"/>
                </a:solidFill>
              </a:rPr>
              <a:t>The CDC and FDA both strongly support </a:t>
            </a:r>
            <a:r>
              <a:rPr lang="en-US" sz="1200" dirty="0">
                <a:solidFill>
                  <a:srgbClr val="0070C0"/>
                </a:solidFill>
              </a:rPr>
              <a:t>the development of new treatment options for patients in pain, especially treatments that do not have the same addictive features of traditional opioids. </a:t>
            </a:r>
            <a:r>
              <a:rPr lang="en-US" sz="1200" dirty="0" smtClean="0">
                <a:solidFill>
                  <a:srgbClr val="0070C0"/>
                </a:solidFill>
              </a:rPr>
              <a:t>In an effort to provide the best patient treatment possible, MVHC is responding quickly to the most current research involving changes in traditional pain management treatment.</a:t>
            </a:r>
            <a:endParaRPr lang="en-US" sz="1200" dirty="0">
              <a:solidFill>
                <a:srgbClr val="0070C0"/>
              </a:solidFill>
            </a:endParaRPr>
          </a:p>
        </p:txBody>
      </p:sp>
      <p:pic>
        <p:nvPicPr>
          <p:cNvPr id="25" name="Picture Placeholder 24"/>
          <p:cNvPicPr>
            <a:picLocks noGrp="1" noChangeAspect="1"/>
          </p:cNvPicPr>
          <p:nvPr>
            <p:ph type="pic" sz="quarter" idx="22"/>
          </p:nvPr>
        </p:nvPicPr>
        <p:blipFill>
          <a:blip r:embed="rId3">
            <a:extLst>
              <a:ext uri="{28A0092B-C50C-407E-A947-70E740481C1C}">
                <a14:useLocalDpi xmlns:a14="http://schemas.microsoft.com/office/drawing/2010/main" val="0"/>
              </a:ext>
            </a:extLst>
          </a:blip>
          <a:srcRect l="18281" r="18281"/>
          <a:stretch>
            <a:fillRect/>
          </a:stretch>
        </p:blipFill>
        <p:spPr>
          <a:prstGeom prst="rect">
            <a:avLst/>
          </a:prstGeom>
          <a:ln>
            <a:noFill/>
          </a:ln>
          <a:effectLst>
            <a:outerShdw blurRad="190500" algn="tl" rotWithShape="0">
              <a:srgbClr val="000000">
                <a:alpha val="70000"/>
              </a:srgbClr>
            </a:outerShdw>
          </a:effectLst>
        </p:spPr>
      </p:pic>
      <p:sp>
        <p:nvSpPr>
          <p:cNvPr id="16" name="Text Placeholder 15"/>
          <p:cNvSpPr>
            <a:spLocks noGrp="1"/>
          </p:cNvSpPr>
          <p:nvPr>
            <p:ph type="body" sz="quarter" idx="45"/>
          </p:nvPr>
        </p:nvSpPr>
        <p:spPr>
          <a:xfrm>
            <a:off x="7127555" y="724749"/>
            <a:ext cx="2560320" cy="1583934"/>
          </a:xfrm>
        </p:spPr>
        <p:txBody>
          <a:bodyPr/>
          <a:lstStyle/>
          <a:p>
            <a:pPr marL="0" indent="0" algn="ctr">
              <a:buNone/>
            </a:pPr>
            <a:r>
              <a:rPr lang="en-US" sz="1600" b="1" dirty="0" smtClean="0">
                <a:solidFill>
                  <a:srgbClr val="0070C0"/>
                </a:solidFill>
              </a:rPr>
              <a:t>“Somewhere </a:t>
            </a:r>
            <a:r>
              <a:rPr lang="en-US" sz="1600" b="1" dirty="0">
                <a:solidFill>
                  <a:srgbClr val="0070C0"/>
                </a:solidFill>
              </a:rPr>
              <a:t>inside that hurting body, there is something better, something stronger, something real.” </a:t>
            </a:r>
            <a:br>
              <a:rPr lang="en-US" sz="1600" b="1" dirty="0">
                <a:solidFill>
                  <a:srgbClr val="0070C0"/>
                </a:solidFill>
              </a:rPr>
            </a:br>
            <a:r>
              <a:rPr lang="en-US" sz="1600" b="1" dirty="0">
                <a:solidFill>
                  <a:srgbClr val="0070C0"/>
                </a:solidFill>
              </a:rPr>
              <a:t>― </a:t>
            </a:r>
            <a:r>
              <a:rPr lang="en-US" sz="1600" b="1" dirty="0">
                <a:solidFill>
                  <a:srgbClr val="0070C0"/>
                </a:solidFill>
                <a:hlinkClick r:id="rId4"/>
              </a:rPr>
              <a:t>R. M. Drake</a:t>
            </a:r>
            <a:endParaRPr lang="en-US" sz="1600" b="1" dirty="0">
              <a:solidFill>
                <a:srgbClr val="0070C0"/>
              </a:solidFill>
            </a:endParaRPr>
          </a:p>
          <a:p>
            <a:endParaRPr lang="en-US" dirty="0"/>
          </a:p>
        </p:txBody>
      </p:sp>
      <p:sp>
        <p:nvSpPr>
          <p:cNvPr id="20" name="Text Placeholder 19"/>
          <p:cNvSpPr>
            <a:spLocks noGrp="1"/>
          </p:cNvSpPr>
          <p:nvPr>
            <p:ph type="body" sz="quarter" idx="46"/>
          </p:nvPr>
        </p:nvSpPr>
        <p:spPr>
          <a:xfrm>
            <a:off x="7127555" y="2833493"/>
            <a:ext cx="2560320" cy="237054"/>
          </a:xfrm>
        </p:spPr>
        <p:txBody>
          <a:bodyPr>
            <a:noAutofit/>
          </a:bodyPr>
          <a:lstStyle/>
          <a:p>
            <a:r>
              <a:rPr lang="en-US" sz="1600" dirty="0"/>
              <a:t>Healthy tips to </a:t>
            </a:r>
            <a:r>
              <a:rPr lang="en-US" sz="1600" dirty="0" smtClean="0"/>
              <a:t>reduce </a:t>
            </a:r>
            <a:r>
              <a:rPr lang="en-US" sz="1600" dirty="0"/>
              <a:t>pain:</a:t>
            </a:r>
          </a:p>
          <a:p>
            <a:endParaRPr lang="en-US" sz="1400" dirty="0"/>
          </a:p>
        </p:txBody>
      </p:sp>
      <p:sp>
        <p:nvSpPr>
          <p:cNvPr id="21" name="Text Placeholder 20"/>
          <p:cNvSpPr>
            <a:spLocks noGrp="1"/>
          </p:cNvSpPr>
          <p:nvPr>
            <p:ph type="body" sz="quarter" idx="48"/>
          </p:nvPr>
        </p:nvSpPr>
        <p:spPr>
          <a:xfrm>
            <a:off x="7127555" y="2788640"/>
            <a:ext cx="2560320" cy="1414821"/>
          </a:xfrm>
        </p:spPr>
        <p:txBody>
          <a:bodyPr/>
          <a:lstStyle/>
          <a:p>
            <a:r>
              <a:rPr lang="en-US" sz="1600" dirty="0">
                <a:solidFill>
                  <a:srgbClr val="0070C0"/>
                </a:solidFill>
              </a:rPr>
              <a:t> </a:t>
            </a:r>
            <a:r>
              <a:rPr lang="en-US" sz="1600" dirty="0" smtClean="0">
                <a:solidFill>
                  <a:srgbClr val="0070C0"/>
                </a:solidFill>
              </a:rPr>
              <a:t> Reduce </a:t>
            </a:r>
            <a:r>
              <a:rPr lang="en-US" sz="1600" dirty="0">
                <a:solidFill>
                  <a:srgbClr val="0070C0"/>
                </a:solidFill>
              </a:rPr>
              <a:t>stress</a:t>
            </a:r>
          </a:p>
          <a:p>
            <a:r>
              <a:rPr lang="en-US" sz="1600" dirty="0" smtClean="0">
                <a:solidFill>
                  <a:srgbClr val="0070C0"/>
                </a:solidFill>
              </a:rPr>
              <a:t>  Relaxation </a:t>
            </a:r>
            <a:r>
              <a:rPr lang="en-US" sz="1600" dirty="0">
                <a:solidFill>
                  <a:srgbClr val="0070C0"/>
                </a:solidFill>
              </a:rPr>
              <a:t>breathing	</a:t>
            </a:r>
          </a:p>
          <a:p>
            <a:r>
              <a:rPr lang="en-US" sz="1600" dirty="0">
                <a:solidFill>
                  <a:srgbClr val="0070C0"/>
                </a:solidFill>
              </a:rPr>
              <a:t> </a:t>
            </a:r>
            <a:r>
              <a:rPr lang="en-US" sz="1600" dirty="0" smtClean="0">
                <a:solidFill>
                  <a:srgbClr val="0070C0"/>
                </a:solidFill>
              </a:rPr>
              <a:t> Exercise</a:t>
            </a:r>
            <a:endParaRPr lang="en-US" sz="1600" dirty="0">
              <a:solidFill>
                <a:srgbClr val="0070C0"/>
              </a:solidFill>
            </a:endParaRPr>
          </a:p>
          <a:p>
            <a:r>
              <a:rPr lang="en-US" sz="1600" dirty="0" smtClean="0">
                <a:solidFill>
                  <a:srgbClr val="0070C0"/>
                </a:solidFill>
              </a:rPr>
              <a:t>  Healthy diet</a:t>
            </a:r>
          </a:p>
          <a:p>
            <a:r>
              <a:rPr lang="en-US" sz="1600" dirty="0" smtClean="0">
                <a:solidFill>
                  <a:srgbClr val="0070C0"/>
                </a:solidFill>
              </a:rPr>
              <a:t>  Reduce </a:t>
            </a:r>
            <a:r>
              <a:rPr lang="en-US" sz="1600" dirty="0">
                <a:solidFill>
                  <a:srgbClr val="0070C0"/>
                </a:solidFill>
              </a:rPr>
              <a:t>alcohol </a:t>
            </a:r>
            <a:r>
              <a:rPr lang="en-US" sz="1600" dirty="0" smtClean="0">
                <a:solidFill>
                  <a:srgbClr val="0070C0"/>
                </a:solidFill>
              </a:rPr>
              <a:t>use</a:t>
            </a:r>
            <a:endParaRPr lang="en-US" sz="1600" dirty="0">
              <a:solidFill>
                <a:srgbClr val="0070C0"/>
              </a:solidFill>
            </a:endParaRPr>
          </a:p>
          <a:p>
            <a:endParaRPr lang="en-US" dirty="0">
              <a:solidFill>
                <a:srgbClr val="0070C0"/>
              </a:solidFill>
            </a:endParaRPr>
          </a:p>
          <a:p>
            <a:endParaRPr lang="en-US" dirty="0"/>
          </a:p>
        </p:txBody>
      </p:sp>
      <p:sp>
        <p:nvSpPr>
          <p:cNvPr id="23" name="Text Placeholder 22"/>
          <p:cNvSpPr>
            <a:spLocks noGrp="1"/>
          </p:cNvSpPr>
          <p:nvPr>
            <p:ph type="body" sz="quarter" idx="50"/>
          </p:nvPr>
        </p:nvSpPr>
        <p:spPr>
          <a:xfrm>
            <a:off x="7185795" y="4945545"/>
            <a:ext cx="2393634" cy="1475701"/>
          </a:xfrm>
        </p:spPr>
        <p:txBody>
          <a:bodyPr/>
          <a:lstStyle/>
          <a:p>
            <a:pPr algn="ctr"/>
            <a:r>
              <a:rPr lang="en-US" sz="1400" b="1" dirty="0" smtClean="0">
                <a:solidFill>
                  <a:schemeClr val="tx1"/>
                </a:solidFill>
                <a:cs typeface="Arial" panose="020B0604020202020204" pitchFamily="34" charset="0"/>
              </a:rPr>
              <a:t>Any Questions?</a:t>
            </a:r>
          </a:p>
          <a:p>
            <a:endParaRPr lang="en-US" sz="1050" b="1" dirty="0" smtClean="0">
              <a:solidFill>
                <a:schemeClr val="tx1"/>
              </a:solidFill>
              <a:cs typeface="Arial" panose="020B0604020202020204" pitchFamily="34" charset="0"/>
            </a:endParaRPr>
          </a:p>
          <a:p>
            <a:pPr algn="ctr"/>
            <a:r>
              <a:rPr lang="en-US" sz="1400" b="1" dirty="0" smtClean="0">
                <a:solidFill>
                  <a:srgbClr val="0070C0"/>
                </a:solidFill>
                <a:cs typeface="Arial" panose="020B0604020202020204" pitchFamily="34" charset="0"/>
              </a:rPr>
              <a:t>Please feel free to ask or discuss the Pain Management Program with our behavioral </a:t>
            </a:r>
            <a:r>
              <a:rPr lang="en-US" sz="1400" b="1" dirty="0">
                <a:solidFill>
                  <a:srgbClr val="0070C0"/>
                </a:solidFill>
                <a:cs typeface="Arial" panose="020B0604020202020204" pitchFamily="34" charset="0"/>
              </a:rPr>
              <a:t>h</a:t>
            </a:r>
            <a:r>
              <a:rPr lang="en-US" sz="1400" b="1" dirty="0" smtClean="0">
                <a:solidFill>
                  <a:srgbClr val="0070C0"/>
                </a:solidFill>
                <a:cs typeface="Arial" panose="020B0604020202020204" pitchFamily="34" charset="0"/>
              </a:rPr>
              <a:t>ealth staff or your medical provider.</a:t>
            </a:r>
            <a:endParaRPr lang="en-US" sz="1400" b="1" dirty="0">
              <a:solidFill>
                <a:srgbClr val="0070C0"/>
              </a:solidFill>
              <a:cs typeface="Arial" panose="020B0604020202020204" pitchFamily="34" charset="0"/>
            </a:endParaRPr>
          </a:p>
        </p:txBody>
      </p:sp>
      <p:sp>
        <p:nvSpPr>
          <p:cNvPr id="8" name="Picture Placeholder 7"/>
          <p:cNvSpPr>
            <a:spLocks noGrp="1"/>
          </p:cNvSpPr>
          <p:nvPr>
            <p:ph type="pic" sz="quarter" idx="52"/>
          </p:nvPr>
        </p:nvSpPr>
        <p:spPr/>
      </p:sp>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2925" y="457200"/>
            <a:ext cx="1678556" cy="1476605"/>
          </a:xfrm>
          <a:prstGeom prst="rect">
            <a:avLst/>
          </a:prstGeom>
          <a:ln>
            <a:noFill/>
          </a:ln>
          <a:effectLst>
            <a:outerShdw blurRad="190500" algn="tl" rotWithShape="0">
              <a:srgbClr val="000000">
                <a:alpha val="70000"/>
              </a:srgbClr>
            </a:outerShdw>
          </a:effectLst>
        </p:spPr>
      </p:pic>
      <p:sp>
        <p:nvSpPr>
          <p:cNvPr id="2" name="TextBox 1"/>
          <p:cNvSpPr txBox="1"/>
          <p:nvPr/>
        </p:nvSpPr>
        <p:spPr>
          <a:xfrm>
            <a:off x="7207765" y="6652891"/>
            <a:ext cx="2451874" cy="276999"/>
          </a:xfrm>
          <a:prstGeom prst="rect">
            <a:avLst/>
          </a:prstGeom>
          <a:noFill/>
        </p:spPr>
        <p:txBody>
          <a:bodyPr wrap="square" rtlCol="0">
            <a:spAutoFit/>
          </a:bodyPr>
          <a:lstStyle/>
          <a:p>
            <a:pPr algn="ctr"/>
            <a:r>
              <a:rPr lang="en-US" sz="1200" b="1" dirty="0" smtClean="0">
                <a:hlinkClick r:id="rId6"/>
              </a:rPr>
              <a:t>www.Mtnvalleyhc.org</a:t>
            </a:r>
            <a:r>
              <a:rPr lang="en-US" sz="1200" b="1" dirty="0" smtClean="0"/>
              <a:t> </a:t>
            </a:r>
            <a:endParaRPr lang="en-US" sz="1200" b="1" dirty="0"/>
          </a:p>
        </p:txBody>
      </p:sp>
      <p:sp>
        <p:nvSpPr>
          <p:cNvPr id="3" name="TextBox 2"/>
          <p:cNvSpPr txBox="1"/>
          <p:nvPr/>
        </p:nvSpPr>
        <p:spPr>
          <a:xfrm>
            <a:off x="7484978" y="6514503"/>
            <a:ext cx="2075543" cy="276999"/>
          </a:xfrm>
          <a:prstGeom prst="rect">
            <a:avLst/>
          </a:prstGeom>
          <a:noFill/>
        </p:spPr>
        <p:txBody>
          <a:bodyPr wrap="square" rtlCol="0">
            <a:spAutoFit/>
          </a:bodyPr>
          <a:lstStyle/>
          <a:p>
            <a:r>
              <a:rPr lang="en-US" sz="1200" b="1" dirty="0" smtClean="0"/>
              <a:t>Please visit our website at</a:t>
            </a:r>
            <a:endParaRPr lang="en-US" sz="1200" b="1" dirty="0"/>
          </a:p>
        </p:txBody>
      </p:sp>
      <p:sp>
        <p:nvSpPr>
          <p:cNvPr id="15" name="TextBox 14"/>
          <p:cNvSpPr txBox="1"/>
          <p:nvPr/>
        </p:nvSpPr>
        <p:spPr>
          <a:xfrm>
            <a:off x="7138059" y="7095292"/>
            <a:ext cx="2553629" cy="677108"/>
          </a:xfrm>
          <a:prstGeom prst="rect">
            <a:avLst/>
          </a:prstGeom>
          <a:noFill/>
        </p:spPr>
        <p:txBody>
          <a:bodyPr wrap="square" rtlCol="0">
            <a:spAutoFit/>
          </a:bodyPr>
          <a:lstStyle/>
          <a:p>
            <a:pPr algn="ctr"/>
            <a:r>
              <a:rPr lang="en-US" sz="1000" i="1" dirty="0">
                <a:solidFill>
                  <a:srgbClr val="0070C0"/>
                </a:solidFill>
              </a:rPr>
              <a:t>Offering quality health care to rural communities in northeastern California for over 30 years</a:t>
            </a:r>
          </a:p>
          <a:p>
            <a:endParaRPr lang="en-US" dirty="0"/>
          </a:p>
        </p:txBody>
      </p:sp>
    </p:spTree>
    <p:extLst>
      <p:ext uri="{BB962C8B-B14F-4D97-AF65-F5344CB8AC3E}">
        <p14:creationId xmlns:p14="http://schemas.microsoft.com/office/powerpoint/2010/main" val="1475048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d Brochure 11 x 8.5">
  <a:themeElements>
    <a:clrScheme name="Red Brochure">
      <a:dk1>
        <a:sysClr val="windowText" lastClr="000000"/>
      </a:dk1>
      <a:lt1>
        <a:sysClr val="window" lastClr="FFFFFF"/>
      </a:lt1>
      <a:dk2>
        <a:srgbClr val="4C483D"/>
      </a:dk2>
      <a:lt2>
        <a:srgbClr val="E4E3E2"/>
      </a:lt2>
      <a:accent1>
        <a:srgbClr val="F24F4F"/>
      </a:accent1>
      <a:accent2>
        <a:srgbClr val="8DBB70"/>
      </a:accent2>
      <a:accent3>
        <a:srgbClr val="F0BB44"/>
      </a:accent3>
      <a:accent4>
        <a:srgbClr val="61ADBF"/>
      </a:accent4>
      <a:accent5>
        <a:srgbClr val="A3648B"/>
      </a:accent5>
      <a:accent6>
        <a:srgbClr val="F8943F"/>
      </a:accent6>
      <a:hlink>
        <a:srgbClr val="4C483D"/>
      </a:hlink>
      <a:folHlink>
        <a:srgbClr val="A3648B"/>
      </a:folHlink>
    </a:clrScheme>
    <a:fontScheme name="Century Gothic-Garamond">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dBrochure.potx" id="{E914270B-3276-4F2E-8580-C3CCE9E5F702}" vid="{E9F90C9B-080A-428F-9657-A3A4573153FD}"/>
    </a:ext>
  </a:extLst>
</a:theme>
</file>

<file path=ppt/theme/theme2.xml><?xml version="1.0" encoding="utf-8"?>
<a:theme xmlns:a="http://schemas.openxmlformats.org/drawingml/2006/main" name="Office Theme">
  <a:themeElements>
    <a:clrScheme name="Red Brochure">
      <a:dk1>
        <a:sysClr val="windowText" lastClr="000000"/>
      </a:dk1>
      <a:lt1>
        <a:sysClr val="window" lastClr="FFFFFF"/>
      </a:lt1>
      <a:dk2>
        <a:srgbClr val="4C483D"/>
      </a:dk2>
      <a:lt2>
        <a:srgbClr val="E4E3E2"/>
      </a:lt2>
      <a:accent1>
        <a:srgbClr val="F24F4F"/>
      </a:accent1>
      <a:accent2>
        <a:srgbClr val="8DBB70"/>
      </a:accent2>
      <a:accent3>
        <a:srgbClr val="F0BB44"/>
      </a:accent3>
      <a:accent4>
        <a:srgbClr val="61ADBF"/>
      </a:accent4>
      <a:accent5>
        <a:srgbClr val="A3648B"/>
      </a:accent5>
      <a:accent6>
        <a:srgbClr val="F8943F"/>
      </a:accent6>
      <a:hlink>
        <a:srgbClr val="4C483D"/>
      </a:hlink>
      <a:folHlink>
        <a:srgbClr val="A3648B"/>
      </a:folHlink>
    </a:clrScheme>
    <a:fontScheme name="Century Gothic-Garamond">
      <a:majorFont>
        <a:latin typeface="Century Gothic"/>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Red Brochure">
      <a:dk1>
        <a:sysClr val="windowText" lastClr="000000"/>
      </a:dk1>
      <a:lt1>
        <a:sysClr val="window" lastClr="FFFFFF"/>
      </a:lt1>
      <a:dk2>
        <a:srgbClr val="4C483D"/>
      </a:dk2>
      <a:lt2>
        <a:srgbClr val="E4E3E2"/>
      </a:lt2>
      <a:accent1>
        <a:srgbClr val="F24F4F"/>
      </a:accent1>
      <a:accent2>
        <a:srgbClr val="8DBB70"/>
      </a:accent2>
      <a:accent3>
        <a:srgbClr val="F0BB44"/>
      </a:accent3>
      <a:accent4>
        <a:srgbClr val="61ADBF"/>
      </a:accent4>
      <a:accent5>
        <a:srgbClr val="A3648B"/>
      </a:accent5>
      <a:accent6>
        <a:srgbClr val="F8943F"/>
      </a:accent6>
      <a:hlink>
        <a:srgbClr val="4C483D"/>
      </a:hlink>
      <a:folHlink>
        <a:srgbClr val="A3648B"/>
      </a:folHlink>
    </a:clrScheme>
    <a:fontScheme name="Century Gothic-Garamond">
      <a:majorFont>
        <a:latin typeface="Century Gothic"/>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867535</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2012-11-22T03:16:00+00:00</AssetStart>
    <FriendlyTitle xmlns="4873beb7-5857-4685-be1f-d57550cc96cc" xsi:nil="true"/>
    <MarketSpecific xmlns="4873beb7-5857-4685-be1f-d57550cc96cc">false</MarketSpecific>
    <TPNamespace xmlns="4873beb7-5857-4685-be1f-d57550cc96cc" xsi:nil="true"/>
    <PublishStatusLookup xmlns="4873beb7-5857-4685-be1f-d57550cc96cc">
      <Value>1659102</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TP103895498</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1EB92C9B-FFD4-4BBA-A5CD-0117EEB53E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977314-8297-423F-815C-299D2AF8B6EB}">
  <ds:schemaRefs>
    <ds:schemaRef ds:uri="http://schemas.microsoft.com/sharepoint/v3/contenttype/forms"/>
  </ds:schemaRefs>
</ds:datastoreItem>
</file>

<file path=customXml/itemProps3.xml><?xml version="1.0" encoding="utf-8"?>
<ds:datastoreItem xmlns:ds="http://schemas.openxmlformats.org/officeDocument/2006/customXml" ds:itemID="{E468446C-951E-4662-86CC-7D4A2B2E9635}">
  <ds:schemaRefs>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schemas.microsoft.com/office/2006/metadata/properties"/>
    <ds:schemaRef ds:uri="http://purl.org/dc/dcmitype/"/>
    <ds:schemaRef ds:uri="http://www.w3.org/XML/1998/namespace"/>
    <ds:schemaRef ds:uri="http://purl.org/dc/elements/1.1/"/>
    <ds:schemaRef ds:uri="4873beb7-5857-4685-be1f-d57550cc96cc"/>
  </ds:schemaRefs>
</ds:datastoreItem>
</file>

<file path=docProps/app.xml><?xml version="1.0" encoding="utf-8"?>
<Properties xmlns="http://schemas.openxmlformats.org/officeDocument/2006/extended-properties" xmlns:vt="http://schemas.openxmlformats.org/officeDocument/2006/docPropsVTypes">
  <Template>Ion</Template>
  <TotalTime>0</TotalTime>
  <Words>478</Words>
  <Application>Microsoft Office PowerPoint</Application>
  <PresentationFormat>Custom</PresentationFormat>
  <Paragraphs>29</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Century Gothic</vt:lpstr>
      <vt:lpstr>Garamond</vt:lpstr>
      <vt:lpstr>Times New Roman</vt:lpstr>
      <vt:lpstr>Red Brochure 11 x 8.5</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2017-12-13T18:36:19Z</dcterms:created>
  <dcterms:modified xsi:type="dcterms:W3CDTF">2019-04-19T16:42:25Z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