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8.xml" ContentType="application/vnd.openxmlformats-officedocument.presentationml.slide+xml"/>
  <Override PartName="/ppt/slides/slide25.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2"/>
  </p:sldMasterIdLst>
  <p:notesMasterIdLst>
    <p:notesMasterId r:id="rId29"/>
  </p:notesMasterIdLst>
  <p:handoutMasterIdLst>
    <p:handoutMasterId r:id="rId30"/>
  </p:handoutMasterIdLst>
  <p:sldIdLst>
    <p:sldId id="571" r:id="rId3"/>
    <p:sldId id="573" r:id="rId4"/>
    <p:sldId id="619" r:id="rId5"/>
    <p:sldId id="612" r:id="rId6"/>
    <p:sldId id="620" r:id="rId7"/>
    <p:sldId id="613" r:id="rId8"/>
    <p:sldId id="614" r:id="rId9"/>
    <p:sldId id="615" r:id="rId10"/>
    <p:sldId id="626" r:id="rId11"/>
    <p:sldId id="627" r:id="rId12"/>
    <p:sldId id="616" r:id="rId13"/>
    <p:sldId id="628" r:id="rId14"/>
    <p:sldId id="622" r:id="rId15"/>
    <p:sldId id="624" r:id="rId16"/>
    <p:sldId id="617" r:id="rId17"/>
    <p:sldId id="625" r:id="rId18"/>
    <p:sldId id="623" r:id="rId19"/>
    <p:sldId id="618" r:id="rId20"/>
    <p:sldId id="621" r:id="rId21"/>
    <p:sldId id="469" r:id="rId22"/>
    <p:sldId id="606" r:id="rId23"/>
    <p:sldId id="611" r:id="rId24"/>
    <p:sldId id="583" r:id="rId25"/>
    <p:sldId id="576" r:id="rId26"/>
    <p:sldId id="574" r:id="rId27"/>
    <p:sldId id="610" r:id="rId28"/>
  </p:sldIdLst>
  <p:sldSz cx="12192000" cy="6858000"/>
  <p:notesSz cx="6858000" cy="9296400"/>
  <p:defaultTextStyle>
    <a:defPPr>
      <a:defRPr lang="en-US"/>
    </a:defPPr>
    <a:lvl1pPr algn="l" rtl="0" eaLnBrk="0" fontAlgn="base" hangingPunct="0">
      <a:spcBef>
        <a:spcPct val="0"/>
      </a:spcBef>
      <a:spcAft>
        <a:spcPct val="0"/>
      </a:spcAft>
      <a:defRPr sz="2500" kern="1200">
        <a:solidFill>
          <a:schemeClr val="tx1"/>
        </a:solidFill>
        <a:latin typeface="Garamond" charset="0"/>
        <a:ea typeface="ＭＳ Ｐゴシック" charset="-128"/>
        <a:cs typeface="+mn-cs"/>
      </a:defRPr>
    </a:lvl1pPr>
    <a:lvl2pPr marL="457200" algn="l" rtl="0" eaLnBrk="0" fontAlgn="base" hangingPunct="0">
      <a:spcBef>
        <a:spcPct val="0"/>
      </a:spcBef>
      <a:spcAft>
        <a:spcPct val="0"/>
      </a:spcAft>
      <a:defRPr sz="2500" kern="1200">
        <a:solidFill>
          <a:schemeClr val="tx1"/>
        </a:solidFill>
        <a:latin typeface="Garamond" charset="0"/>
        <a:ea typeface="ＭＳ Ｐゴシック" charset="-128"/>
        <a:cs typeface="+mn-cs"/>
      </a:defRPr>
    </a:lvl2pPr>
    <a:lvl3pPr marL="914400" algn="l" rtl="0" eaLnBrk="0" fontAlgn="base" hangingPunct="0">
      <a:spcBef>
        <a:spcPct val="0"/>
      </a:spcBef>
      <a:spcAft>
        <a:spcPct val="0"/>
      </a:spcAft>
      <a:defRPr sz="2500" kern="1200">
        <a:solidFill>
          <a:schemeClr val="tx1"/>
        </a:solidFill>
        <a:latin typeface="Garamond" charset="0"/>
        <a:ea typeface="ＭＳ Ｐゴシック" charset="-128"/>
        <a:cs typeface="+mn-cs"/>
      </a:defRPr>
    </a:lvl3pPr>
    <a:lvl4pPr marL="1371600" algn="l" rtl="0" eaLnBrk="0" fontAlgn="base" hangingPunct="0">
      <a:spcBef>
        <a:spcPct val="0"/>
      </a:spcBef>
      <a:spcAft>
        <a:spcPct val="0"/>
      </a:spcAft>
      <a:defRPr sz="2500" kern="1200">
        <a:solidFill>
          <a:schemeClr val="tx1"/>
        </a:solidFill>
        <a:latin typeface="Garamond" charset="0"/>
        <a:ea typeface="ＭＳ Ｐゴシック" charset="-128"/>
        <a:cs typeface="+mn-cs"/>
      </a:defRPr>
    </a:lvl4pPr>
    <a:lvl5pPr marL="1828800" algn="l" rtl="0" eaLnBrk="0" fontAlgn="base" hangingPunct="0">
      <a:spcBef>
        <a:spcPct val="0"/>
      </a:spcBef>
      <a:spcAft>
        <a:spcPct val="0"/>
      </a:spcAft>
      <a:defRPr sz="2500" kern="1200">
        <a:solidFill>
          <a:schemeClr val="tx1"/>
        </a:solidFill>
        <a:latin typeface="Garamond" charset="0"/>
        <a:ea typeface="ＭＳ Ｐゴシック" charset="-128"/>
        <a:cs typeface="+mn-cs"/>
      </a:defRPr>
    </a:lvl5pPr>
    <a:lvl6pPr marL="2286000" algn="l" defTabSz="914400" rtl="0" eaLnBrk="1" latinLnBrk="0" hangingPunct="1">
      <a:defRPr sz="2500" kern="1200">
        <a:solidFill>
          <a:schemeClr val="tx1"/>
        </a:solidFill>
        <a:latin typeface="Garamond" charset="0"/>
        <a:ea typeface="ＭＳ Ｐゴシック" charset="-128"/>
        <a:cs typeface="+mn-cs"/>
      </a:defRPr>
    </a:lvl6pPr>
    <a:lvl7pPr marL="2743200" algn="l" defTabSz="914400" rtl="0" eaLnBrk="1" latinLnBrk="0" hangingPunct="1">
      <a:defRPr sz="2500" kern="1200">
        <a:solidFill>
          <a:schemeClr val="tx1"/>
        </a:solidFill>
        <a:latin typeface="Garamond" charset="0"/>
        <a:ea typeface="ＭＳ Ｐゴシック" charset="-128"/>
        <a:cs typeface="+mn-cs"/>
      </a:defRPr>
    </a:lvl7pPr>
    <a:lvl8pPr marL="3200400" algn="l" defTabSz="914400" rtl="0" eaLnBrk="1" latinLnBrk="0" hangingPunct="1">
      <a:defRPr sz="2500" kern="1200">
        <a:solidFill>
          <a:schemeClr val="tx1"/>
        </a:solidFill>
        <a:latin typeface="Garamond" charset="0"/>
        <a:ea typeface="ＭＳ Ｐゴシック" charset="-128"/>
        <a:cs typeface="+mn-cs"/>
      </a:defRPr>
    </a:lvl8pPr>
    <a:lvl9pPr marL="3657600" algn="l" defTabSz="914400" rtl="0" eaLnBrk="1" latinLnBrk="0" hangingPunct="1">
      <a:defRPr sz="2500" kern="1200">
        <a:solidFill>
          <a:schemeClr val="tx1"/>
        </a:solidFill>
        <a:latin typeface="Garamond"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CC99"/>
    <a:srgbClr val="35709D"/>
    <a:srgbClr val="8BB6D9"/>
    <a:srgbClr val="ABABAB"/>
    <a:srgbClr val="62005F"/>
    <a:srgbClr val="47698E"/>
    <a:srgbClr val="FFFF00"/>
    <a:srgbClr val="EFFB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65"/>
    <p:restoredTop sz="88854" autoAdjust="0"/>
  </p:normalViewPr>
  <p:slideViewPr>
    <p:cSldViewPr>
      <p:cViewPr varScale="1">
        <p:scale>
          <a:sx n="67" d="100"/>
          <a:sy n="67" d="100"/>
        </p:scale>
        <p:origin x="176" y="79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25147"/>
    </p:cViewPr>
  </p:sorterViewPr>
  <p:notesViewPr>
    <p:cSldViewPr>
      <p:cViewPr varScale="1">
        <p:scale>
          <a:sx n="74" d="100"/>
          <a:sy n="74" d="100"/>
        </p:scale>
        <p:origin x="-1470" y="-10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customXml" Target="../customXml/item2.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87316" tIns="43658" rIns="87316" bIns="43658" rtlCol="0"/>
          <a:lstStyle>
            <a:lvl1pPr algn="l">
              <a:defRPr sz="1100">
                <a:latin typeface="Garamond" pitchFamily="18" charset="0"/>
                <a:ea typeface="MS PGothic" pitchFamily="34"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63550"/>
          </a:xfrm>
          <a:prstGeom prst="rect">
            <a:avLst/>
          </a:prstGeom>
        </p:spPr>
        <p:txBody>
          <a:bodyPr vert="horz" wrap="square" lIns="87316" tIns="43658" rIns="87316" bIns="43658" numCol="1" anchor="t" anchorCtr="0" compatLnSpc="1">
            <a:prstTxWarp prst="textNoShape">
              <a:avLst/>
            </a:prstTxWarp>
          </a:bodyPr>
          <a:lstStyle>
            <a:lvl1pPr algn="r">
              <a:defRPr sz="1100">
                <a:latin typeface="Garamond" panose="02020404030301010803" pitchFamily="18" charset="0"/>
                <a:ea typeface="MS PGothic" pitchFamily="34" charset="-128"/>
              </a:defRPr>
            </a:lvl1pPr>
          </a:lstStyle>
          <a:p>
            <a:pPr>
              <a:defRPr/>
            </a:pPr>
            <a:fld id="{AD64AF34-DE66-6A48-BF74-79A1C331878B}" type="datetimeFigureOut">
              <a:rPr lang="en-US" altLang="en-US"/>
              <a:pPr>
                <a:defRPr/>
              </a:pPr>
              <a:t>4/24/18</a:t>
            </a:fld>
            <a:endParaRPr lang="en-US" altLang="en-US"/>
          </a:p>
        </p:txBody>
      </p:sp>
      <p:sp>
        <p:nvSpPr>
          <p:cNvPr id="4" name="Footer Placeholder 3"/>
          <p:cNvSpPr>
            <a:spLocks noGrp="1"/>
          </p:cNvSpPr>
          <p:nvPr>
            <p:ph type="ftr" sz="quarter" idx="2"/>
          </p:nvPr>
        </p:nvSpPr>
        <p:spPr>
          <a:xfrm>
            <a:off x="0" y="8831263"/>
            <a:ext cx="2971800" cy="463550"/>
          </a:xfrm>
          <a:prstGeom prst="rect">
            <a:avLst/>
          </a:prstGeom>
        </p:spPr>
        <p:txBody>
          <a:bodyPr vert="horz" lIns="87316" tIns="43658" rIns="87316" bIns="43658" rtlCol="0" anchor="b"/>
          <a:lstStyle>
            <a:lvl1pPr algn="l">
              <a:defRPr sz="1100">
                <a:latin typeface="Garamond" pitchFamily="18" charset="0"/>
                <a:ea typeface="MS PGothic" pitchFamily="34" charset="-128"/>
                <a:cs typeface="+mn-cs"/>
              </a:defRPr>
            </a:lvl1pPr>
          </a:lstStyle>
          <a:p>
            <a:pPr>
              <a:defRPr/>
            </a:pPr>
            <a:endParaRPr lang="en-US"/>
          </a:p>
        </p:txBody>
      </p:sp>
      <p:sp>
        <p:nvSpPr>
          <p:cNvPr id="5" name="Slide Number Placeholder 4"/>
          <p:cNvSpPr>
            <a:spLocks noGrp="1"/>
          </p:cNvSpPr>
          <p:nvPr>
            <p:ph type="sldNum" sz="quarter" idx="3"/>
          </p:nvPr>
        </p:nvSpPr>
        <p:spPr>
          <a:xfrm>
            <a:off x="3884613" y="8831263"/>
            <a:ext cx="2971800" cy="463550"/>
          </a:xfrm>
          <a:prstGeom prst="rect">
            <a:avLst/>
          </a:prstGeom>
        </p:spPr>
        <p:txBody>
          <a:bodyPr vert="horz" wrap="square" lIns="87316" tIns="43658" rIns="87316" bIns="43658" numCol="1" anchor="b" anchorCtr="0" compatLnSpc="1">
            <a:prstTxWarp prst="textNoShape">
              <a:avLst/>
            </a:prstTxWarp>
          </a:bodyPr>
          <a:lstStyle>
            <a:lvl1pPr algn="r">
              <a:defRPr sz="1100">
                <a:latin typeface="Garamond" panose="02020404030301010803" pitchFamily="18" charset="0"/>
                <a:ea typeface="ＭＳ Ｐゴシック" panose="020B0600070205080204" pitchFamily="34" charset="-128"/>
              </a:defRPr>
            </a:lvl1pPr>
          </a:lstStyle>
          <a:p>
            <a:pPr>
              <a:defRPr/>
            </a:pPr>
            <a:fld id="{D46757E6-D780-C548-BF2D-BB3C385E178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22531" name="Rectangle 3"/>
          <p:cNvSpPr>
            <a:spLocks noGrp="1" noChangeArrowheads="1"/>
          </p:cNvSpPr>
          <p:nvPr>
            <p:ph type="dt" idx="1"/>
          </p:nvPr>
        </p:nvSpPr>
        <p:spPr bwMode="auto">
          <a:xfrm>
            <a:off x="3884613" y="0"/>
            <a:ext cx="2971800" cy="463550"/>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331788" y="698500"/>
            <a:ext cx="6196012"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533" name="Rectangle 5"/>
          <p:cNvSpPr>
            <a:spLocks noGrp="1" noChangeArrowheads="1"/>
          </p:cNvSpPr>
          <p:nvPr>
            <p:ph type="body" sz="quarter" idx="3"/>
          </p:nvPr>
        </p:nvSpPr>
        <p:spPr bwMode="auto">
          <a:xfrm>
            <a:off x="685800" y="4416425"/>
            <a:ext cx="5486400" cy="4181475"/>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6"/>
          <p:cNvSpPr>
            <a:spLocks noGrp="1" noChangeArrowheads="1"/>
          </p:cNvSpPr>
          <p:nvPr>
            <p:ph type="ftr" sz="quarter" idx="4"/>
          </p:nvPr>
        </p:nvSpPr>
        <p:spPr bwMode="auto">
          <a:xfrm>
            <a:off x="0" y="8831263"/>
            <a:ext cx="2971800" cy="463550"/>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22535" name="Rectangle 7"/>
          <p:cNvSpPr>
            <a:spLocks noGrp="1" noChangeArrowheads="1"/>
          </p:cNvSpPr>
          <p:nvPr>
            <p:ph type="sldNum" sz="quarter" idx="5"/>
          </p:nvPr>
        </p:nvSpPr>
        <p:spPr bwMode="auto">
          <a:xfrm>
            <a:off x="3884613" y="8831263"/>
            <a:ext cx="2971800" cy="463550"/>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algn="r" eaLnBrk="1" hangingPunct="1">
              <a:defRPr sz="1200">
                <a:latin typeface="Arial" panose="020B0604020202020204" pitchFamily="34" charset="0"/>
                <a:ea typeface="ＭＳ Ｐゴシック" panose="020B0600070205080204" pitchFamily="34" charset="-128"/>
              </a:defRPr>
            </a:lvl1pPr>
          </a:lstStyle>
          <a:p>
            <a:pPr>
              <a:defRPr/>
            </a:pPr>
            <a:fld id="{F4253704-AE54-D44E-8128-DF6A7039A0A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a:ln/>
        </p:spPr>
      </p:sp>
      <p:sp>
        <p:nvSpPr>
          <p:cNvPr id="92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ＭＳ Ｐゴシック" charset="-128"/>
              <a:cs typeface="MS PGothic" charset="-128"/>
            </a:endParaRPr>
          </a:p>
        </p:txBody>
      </p:sp>
      <p:sp>
        <p:nvSpPr>
          <p:cNvPr id="92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Garamond" charset="0"/>
                <a:ea typeface="ＭＳ Ｐゴシック" charset="-128"/>
              </a:defRPr>
            </a:lvl1pPr>
            <a:lvl2pPr marL="742950" indent="-285750">
              <a:defRPr sz="2500">
                <a:solidFill>
                  <a:schemeClr val="tx1"/>
                </a:solidFill>
                <a:latin typeface="Garamond" charset="0"/>
                <a:ea typeface="ＭＳ Ｐゴシック" charset="-128"/>
              </a:defRPr>
            </a:lvl2pPr>
            <a:lvl3pPr marL="1143000" indent="-228600">
              <a:defRPr sz="2500">
                <a:solidFill>
                  <a:schemeClr val="tx1"/>
                </a:solidFill>
                <a:latin typeface="Garamond" charset="0"/>
                <a:ea typeface="ＭＳ Ｐゴシック" charset="-128"/>
              </a:defRPr>
            </a:lvl3pPr>
            <a:lvl4pPr marL="1600200" indent="-228600">
              <a:defRPr sz="2500">
                <a:solidFill>
                  <a:schemeClr val="tx1"/>
                </a:solidFill>
                <a:latin typeface="Garamond" charset="0"/>
                <a:ea typeface="ＭＳ Ｐゴシック" charset="-128"/>
              </a:defRPr>
            </a:lvl4pPr>
            <a:lvl5pPr marL="2057400" indent="-228600">
              <a:defRPr sz="2500">
                <a:solidFill>
                  <a:schemeClr val="tx1"/>
                </a:solidFill>
                <a:latin typeface="Garamond" charset="0"/>
                <a:ea typeface="ＭＳ Ｐゴシック" charset="-128"/>
              </a:defRPr>
            </a:lvl5pPr>
            <a:lvl6pPr marL="2514600" indent="-228600" eaLnBrk="0" fontAlgn="base" hangingPunct="0">
              <a:spcBef>
                <a:spcPct val="0"/>
              </a:spcBef>
              <a:spcAft>
                <a:spcPct val="0"/>
              </a:spcAft>
              <a:defRPr sz="2500">
                <a:solidFill>
                  <a:schemeClr val="tx1"/>
                </a:solidFill>
                <a:latin typeface="Garamond" charset="0"/>
                <a:ea typeface="ＭＳ Ｐゴシック" charset="-128"/>
              </a:defRPr>
            </a:lvl6pPr>
            <a:lvl7pPr marL="2971800" indent="-228600" eaLnBrk="0" fontAlgn="base" hangingPunct="0">
              <a:spcBef>
                <a:spcPct val="0"/>
              </a:spcBef>
              <a:spcAft>
                <a:spcPct val="0"/>
              </a:spcAft>
              <a:defRPr sz="2500">
                <a:solidFill>
                  <a:schemeClr val="tx1"/>
                </a:solidFill>
                <a:latin typeface="Garamond" charset="0"/>
                <a:ea typeface="ＭＳ Ｐゴシック" charset="-128"/>
              </a:defRPr>
            </a:lvl7pPr>
            <a:lvl8pPr marL="3429000" indent="-228600" eaLnBrk="0" fontAlgn="base" hangingPunct="0">
              <a:spcBef>
                <a:spcPct val="0"/>
              </a:spcBef>
              <a:spcAft>
                <a:spcPct val="0"/>
              </a:spcAft>
              <a:defRPr sz="2500">
                <a:solidFill>
                  <a:schemeClr val="tx1"/>
                </a:solidFill>
                <a:latin typeface="Garamond" charset="0"/>
                <a:ea typeface="ＭＳ Ｐゴシック" charset="-128"/>
              </a:defRPr>
            </a:lvl8pPr>
            <a:lvl9pPr marL="3886200" indent="-228600" eaLnBrk="0" fontAlgn="base" hangingPunct="0">
              <a:spcBef>
                <a:spcPct val="0"/>
              </a:spcBef>
              <a:spcAft>
                <a:spcPct val="0"/>
              </a:spcAft>
              <a:defRPr sz="2500">
                <a:solidFill>
                  <a:schemeClr val="tx1"/>
                </a:solidFill>
                <a:latin typeface="Garamond" charset="0"/>
                <a:ea typeface="ＭＳ Ｐゴシック" charset="-128"/>
              </a:defRPr>
            </a:lvl9pPr>
          </a:lstStyle>
          <a:p>
            <a:fld id="{882FF40D-9FB9-1D46-95CF-0CF4FD937535}" type="slidenum">
              <a:rPr lang="en-US" altLang="en-US" sz="1200">
                <a:latin typeface="Arial" charset="0"/>
              </a:rPr>
              <a:pPr/>
              <a:t>1</a:t>
            </a:fld>
            <a:endParaRPr lang="en-US" altLang="en-US"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a:ln/>
        </p:spPr>
      </p:sp>
      <p:sp>
        <p:nvSpPr>
          <p:cNvPr id="112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charset="-128"/>
              <a:cs typeface="MS PGothic" charset="-128"/>
            </a:endParaRPr>
          </a:p>
          <a:p>
            <a:r>
              <a:rPr lang="en-US" altLang="en-US">
                <a:ea typeface="ＭＳ Ｐゴシック" charset="-128"/>
                <a:cs typeface="MS PGothic" charset="-128"/>
              </a:rPr>
              <a:t>----- Meeting Notes (9/23/15 14:09) -----</a:t>
            </a:r>
          </a:p>
          <a:p>
            <a:r>
              <a:rPr lang="en-US" altLang="en-US">
                <a:ea typeface="ＭＳ Ｐゴシック" charset="-128"/>
                <a:cs typeface="MS PGothic" charset="-128"/>
              </a:rPr>
              <a:t>20 000 INVITED      </a:t>
            </a:r>
          </a:p>
          <a:p>
            <a:endParaRPr lang="en-US" altLang="en-US">
              <a:ea typeface="ＭＳ Ｐゴシック" charset="-128"/>
              <a:cs typeface="MS PGothic" charset="-128"/>
            </a:endParaRPr>
          </a:p>
          <a:p>
            <a:r>
              <a:rPr lang="en-US" altLang="en-US">
                <a:ea typeface="ＭＳ Ｐゴシック" charset="-128"/>
                <a:cs typeface="MS PGothic" charset="-128"/>
              </a:rPr>
              <a:t>ONE YEAR</a:t>
            </a:r>
          </a:p>
          <a:p>
            <a:endParaRPr lang="en-US" altLang="en-US">
              <a:ea typeface="ＭＳ Ｐゴシック" charset="-128"/>
              <a:cs typeface="MS PGothic" charset="-128"/>
            </a:endParaRPr>
          </a:p>
          <a:p>
            <a:r>
              <a:rPr lang="en-US" altLang="en-US">
                <a:ea typeface="ＭＳ Ｐゴシック" charset="-128"/>
                <a:cs typeface="MS PGothic" charset="-128"/>
              </a:rPr>
              <a:t>NOW LOOK!!!!</a:t>
            </a:r>
          </a:p>
        </p:txBody>
      </p:sp>
      <p:sp>
        <p:nvSpPr>
          <p:cNvPr id="112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Garamond" charset="0"/>
                <a:ea typeface="ＭＳ Ｐゴシック" charset="-128"/>
              </a:defRPr>
            </a:lvl1pPr>
            <a:lvl2pPr marL="742950" indent="-285750">
              <a:defRPr sz="2500">
                <a:solidFill>
                  <a:schemeClr val="tx1"/>
                </a:solidFill>
                <a:latin typeface="Garamond" charset="0"/>
                <a:ea typeface="ＭＳ Ｐゴシック" charset="-128"/>
              </a:defRPr>
            </a:lvl2pPr>
            <a:lvl3pPr marL="1143000" indent="-228600">
              <a:defRPr sz="2500">
                <a:solidFill>
                  <a:schemeClr val="tx1"/>
                </a:solidFill>
                <a:latin typeface="Garamond" charset="0"/>
                <a:ea typeface="ＭＳ Ｐゴシック" charset="-128"/>
              </a:defRPr>
            </a:lvl3pPr>
            <a:lvl4pPr marL="1600200" indent="-228600">
              <a:defRPr sz="2500">
                <a:solidFill>
                  <a:schemeClr val="tx1"/>
                </a:solidFill>
                <a:latin typeface="Garamond" charset="0"/>
                <a:ea typeface="ＭＳ Ｐゴシック" charset="-128"/>
              </a:defRPr>
            </a:lvl4pPr>
            <a:lvl5pPr marL="2057400" indent="-228600">
              <a:defRPr sz="2500">
                <a:solidFill>
                  <a:schemeClr val="tx1"/>
                </a:solidFill>
                <a:latin typeface="Garamond" charset="0"/>
                <a:ea typeface="ＭＳ Ｐゴシック" charset="-128"/>
              </a:defRPr>
            </a:lvl5pPr>
            <a:lvl6pPr marL="2514600" indent="-228600" eaLnBrk="0" fontAlgn="base" hangingPunct="0">
              <a:spcBef>
                <a:spcPct val="0"/>
              </a:spcBef>
              <a:spcAft>
                <a:spcPct val="0"/>
              </a:spcAft>
              <a:defRPr sz="2500">
                <a:solidFill>
                  <a:schemeClr val="tx1"/>
                </a:solidFill>
                <a:latin typeface="Garamond" charset="0"/>
                <a:ea typeface="ＭＳ Ｐゴシック" charset="-128"/>
              </a:defRPr>
            </a:lvl6pPr>
            <a:lvl7pPr marL="2971800" indent="-228600" eaLnBrk="0" fontAlgn="base" hangingPunct="0">
              <a:spcBef>
                <a:spcPct val="0"/>
              </a:spcBef>
              <a:spcAft>
                <a:spcPct val="0"/>
              </a:spcAft>
              <a:defRPr sz="2500">
                <a:solidFill>
                  <a:schemeClr val="tx1"/>
                </a:solidFill>
                <a:latin typeface="Garamond" charset="0"/>
                <a:ea typeface="ＭＳ Ｐゴシック" charset="-128"/>
              </a:defRPr>
            </a:lvl7pPr>
            <a:lvl8pPr marL="3429000" indent="-228600" eaLnBrk="0" fontAlgn="base" hangingPunct="0">
              <a:spcBef>
                <a:spcPct val="0"/>
              </a:spcBef>
              <a:spcAft>
                <a:spcPct val="0"/>
              </a:spcAft>
              <a:defRPr sz="2500">
                <a:solidFill>
                  <a:schemeClr val="tx1"/>
                </a:solidFill>
                <a:latin typeface="Garamond" charset="0"/>
                <a:ea typeface="ＭＳ Ｐゴシック" charset="-128"/>
              </a:defRPr>
            </a:lvl8pPr>
            <a:lvl9pPr marL="3886200" indent="-228600" eaLnBrk="0" fontAlgn="base" hangingPunct="0">
              <a:spcBef>
                <a:spcPct val="0"/>
              </a:spcBef>
              <a:spcAft>
                <a:spcPct val="0"/>
              </a:spcAft>
              <a:defRPr sz="2500">
                <a:solidFill>
                  <a:schemeClr val="tx1"/>
                </a:solidFill>
                <a:latin typeface="Garamond" charset="0"/>
                <a:ea typeface="ＭＳ Ｐゴシック" charset="-128"/>
              </a:defRPr>
            </a:lvl9pPr>
          </a:lstStyle>
          <a:p>
            <a:fld id="{7616117B-5EE0-174C-A200-708A31AEDF3F}" type="slidenum">
              <a:rPr lang="en-US" altLang="en-US" sz="1200">
                <a:latin typeface="Calibri" charset="0"/>
              </a:rPr>
              <a:pPr/>
              <a:t>2</a:t>
            </a:fld>
            <a:endParaRPr lang="en-US" altLang="en-US"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253704-AE54-D44E-8128-DF6A7039A0AB}" type="slidenum">
              <a:rPr lang="en-US" altLang="en-US" smtClean="0"/>
              <a:pPr>
                <a:defRPr/>
              </a:pPr>
              <a:t>17</a:t>
            </a:fld>
            <a:endParaRPr lang="en-US" altLang="en-US"/>
          </a:p>
        </p:txBody>
      </p:sp>
    </p:spTree>
    <p:extLst>
      <p:ext uri="{BB962C8B-B14F-4D97-AF65-F5344CB8AC3E}">
        <p14:creationId xmlns:p14="http://schemas.microsoft.com/office/powerpoint/2010/main" val="674126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charset="-128"/>
              <a:cs typeface="MS PGothic" charset="-128"/>
            </a:endParaRPr>
          </a:p>
          <a:p>
            <a:r>
              <a:rPr lang="en-US" altLang="en-US">
                <a:ea typeface="ＭＳ Ｐゴシック" charset="-128"/>
                <a:cs typeface="MS PGothic" charset="-128"/>
              </a:rPr>
              <a:t>----- Meeting Notes (9/22/15 12:18) -----</a:t>
            </a:r>
          </a:p>
          <a:p>
            <a:r>
              <a:rPr lang="en-US" altLang="en-US">
                <a:ea typeface="ＭＳ Ｐゴシック" charset="-128"/>
                <a:cs typeface="MS PGothic" charset="-128"/>
              </a:rPr>
              <a:t>20 000 PATIENTS</a:t>
            </a:r>
          </a:p>
          <a:p>
            <a:r>
              <a:rPr lang="en-US" altLang="en-US">
                <a:ea typeface="ＭＳ Ｐゴシック" charset="-128"/>
                <a:cs typeface="MS PGothic" charset="-128"/>
              </a:rPr>
              <a:t>----- Meeting Notes (9/23/15 14:09) -----</a:t>
            </a:r>
          </a:p>
          <a:p>
            <a:r>
              <a:rPr lang="en-US" altLang="en-US">
                <a:ea typeface="ＭＳ Ｐゴシック" charset="-128"/>
                <a:cs typeface="MS PGothic" charset="-128"/>
              </a:rPr>
              <a:t>ONE DIAGNOSIS AND SIX PATIENTS IN 10 MINUTES!</a:t>
            </a:r>
          </a:p>
          <a:p>
            <a:r>
              <a:rPr lang="en-US" altLang="en-US">
                <a:ea typeface="ＭＳ Ｐゴシック" charset="-128"/>
                <a:cs typeface="MS PGothic" charset="-128"/>
              </a:rPr>
              <a:t>SHOW YOU THE IMPACT OF FULLY TRANSPARENT NOTES INCLUDING THE DOC</a:t>
            </a:r>
          </a:p>
          <a:p>
            <a:endParaRPr lang="en-US" altLang="en-US">
              <a:ea typeface="ＭＳ Ｐゴシック" charset="-128"/>
              <a:cs typeface="MS PGothic" charset="-128"/>
            </a:endParaRPr>
          </a:p>
          <a:p>
            <a:r>
              <a:rPr lang="en-US" altLang="en-US">
                <a:ea typeface="ＭＳ Ｐゴシック" charset="-128"/>
                <a:cs typeface="MS PGothic" charset="-128"/>
              </a:rPr>
              <a:t>MR A     DIAGNOSIS? TREATMENT?</a:t>
            </a:r>
          </a:p>
          <a:p>
            <a:r>
              <a:rPr lang="en-US" altLang="en-US">
                <a:ea typeface="ＭＳ Ｐゴシック" charset="-128"/>
                <a:cs typeface="MS PGothic" charset="-128"/>
              </a:rPr>
              <a:t>----- Meeting Notes (9/23/15 14:38) -----</a:t>
            </a:r>
          </a:p>
          <a:p>
            <a:r>
              <a:rPr lang="en-US" altLang="en-US">
                <a:ea typeface="ＭＳ Ｐゴシック" charset="-128"/>
                <a:cs typeface="MS PGothic" charset="-128"/>
              </a:rPr>
              <a:t>TELL THE STORY. 40 YRS MR A</a:t>
            </a:r>
          </a:p>
          <a:p>
            <a:r>
              <a:rPr lang="en-US" altLang="en-US">
                <a:ea typeface="ＭＳ Ｐゴシック" charset="-128"/>
                <a:cs typeface="MS PGothic" charset="-128"/>
              </a:rPr>
              <a:t>CIGS BEER</a:t>
            </a:r>
          </a:p>
          <a:p>
            <a:r>
              <a:rPr lang="en-US" altLang="en-US">
                <a:ea typeface="ＭＳ Ｐゴシック" charset="-128"/>
                <a:cs typeface="MS PGothic" charset="-128"/>
              </a:rPr>
              <a:t>FAMILY</a:t>
            </a:r>
          </a:p>
          <a:p>
            <a:endParaRPr lang="en-US" altLang="en-US">
              <a:ea typeface="ＭＳ Ｐゴシック" charset="-128"/>
              <a:cs typeface="MS PGothic" charset="-128"/>
            </a:endParaRPr>
          </a:p>
          <a:p>
            <a:r>
              <a:rPr lang="en-US" altLang="en-US">
                <a:ea typeface="ＭＳ Ｐゴシック" charset="-128"/>
                <a:cs typeface="MS PGothic" charset="-128"/>
              </a:rPr>
              <a:t>WONT WRITE DOWN UNLESS YOU THINK....</a:t>
            </a:r>
          </a:p>
          <a:p>
            <a:endParaRPr lang="en-US" altLang="en-US">
              <a:ea typeface="ＭＳ Ｐゴシック" charset="-128"/>
              <a:cs typeface="MS PGothic" charset="-128"/>
            </a:endParaRPr>
          </a:p>
          <a:p>
            <a:endParaRPr lang="en-US" altLang="en-US">
              <a:ea typeface="ＭＳ Ｐゴシック" charset="-128"/>
              <a:cs typeface="MS PGothic" charset="-128"/>
            </a:endParaRPr>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Garamond" charset="0"/>
                <a:ea typeface="ＭＳ Ｐゴシック" charset="-128"/>
              </a:defRPr>
            </a:lvl1pPr>
            <a:lvl2pPr marL="742950" indent="-285750">
              <a:defRPr sz="2500">
                <a:solidFill>
                  <a:schemeClr val="tx1"/>
                </a:solidFill>
                <a:latin typeface="Garamond" charset="0"/>
                <a:ea typeface="ＭＳ Ｐゴシック" charset="-128"/>
              </a:defRPr>
            </a:lvl2pPr>
            <a:lvl3pPr marL="1143000" indent="-228600">
              <a:defRPr sz="2500">
                <a:solidFill>
                  <a:schemeClr val="tx1"/>
                </a:solidFill>
                <a:latin typeface="Garamond" charset="0"/>
                <a:ea typeface="ＭＳ Ｐゴシック" charset="-128"/>
              </a:defRPr>
            </a:lvl3pPr>
            <a:lvl4pPr marL="1600200" indent="-228600">
              <a:defRPr sz="2500">
                <a:solidFill>
                  <a:schemeClr val="tx1"/>
                </a:solidFill>
                <a:latin typeface="Garamond" charset="0"/>
                <a:ea typeface="ＭＳ Ｐゴシック" charset="-128"/>
              </a:defRPr>
            </a:lvl4pPr>
            <a:lvl5pPr marL="2057400" indent="-228600">
              <a:defRPr sz="2500">
                <a:solidFill>
                  <a:schemeClr val="tx1"/>
                </a:solidFill>
                <a:latin typeface="Garamond" charset="0"/>
                <a:ea typeface="ＭＳ Ｐゴシック" charset="-128"/>
              </a:defRPr>
            </a:lvl5pPr>
            <a:lvl6pPr marL="2514600" indent="-228600" eaLnBrk="0" fontAlgn="base" hangingPunct="0">
              <a:spcBef>
                <a:spcPct val="0"/>
              </a:spcBef>
              <a:spcAft>
                <a:spcPct val="0"/>
              </a:spcAft>
              <a:defRPr sz="2500">
                <a:solidFill>
                  <a:schemeClr val="tx1"/>
                </a:solidFill>
                <a:latin typeface="Garamond" charset="0"/>
                <a:ea typeface="ＭＳ Ｐゴシック" charset="-128"/>
              </a:defRPr>
            </a:lvl6pPr>
            <a:lvl7pPr marL="2971800" indent="-228600" eaLnBrk="0" fontAlgn="base" hangingPunct="0">
              <a:spcBef>
                <a:spcPct val="0"/>
              </a:spcBef>
              <a:spcAft>
                <a:spcPct val="0"/>
              </a:spcAft>
              <a:defRPr sz="2500">
                <a:solidFill>
                  <a:schemeClr val="tx1"/>
                </a:solidFill>
                <a:latin typeface="Garamond" charset="0"/>
                <a:ea typeface="ＭＳ Ｐゴシック" charset="-128"/>
              </a:defRPr>
            </a:lvl7pPr>
            <a:lvl8pPr marL="3429000" indent="-228600" eaLnBrk="0" fontAlgn="base" hangingPunct="0">
              <a:spcBef>
                <a:spcPct val="0"/>
              </a:spcBef>
              <a:spcAft>
                <a:spcPct val="0"/>
              </a:spcAft>
              <a:defRPr sz="2500">
                <a:solidFill>
                  <a:schemeClr val="tx1"/>
                </a:solidFill>
                <a:latin typeface="Garamond" charset="0"/>
                <a:ea typeface="ＭＳ Ｐゴシック" charset="-128"/>
              </a:defRPr>
            </a:lvl8pPr>
            <a:lvl9pPr marL="3886200" indent="-228600" eaLnBrk="0" fontAlgn="base" hangingPunct="0">
              <a:spcBef>
                <a:spcPct val="0"/>
              </a:spcBef>
              <a:spcAft>
                <a:spcPct val="0"/>
              </a:spcAft>
              <a:defRPr sz="2500">
                <a:solidFill>
                  <a:schemeClr val="tx1"/>
                </a:solidFill>
                <a:latin typeface="Garamond" charset="0"/>
                <a:ea typeface="ＭＳ Ｐゴシック" charset="-128"/>
              </a:defRPr>
            </a:lvl9pPr>
          </a:lstStyle>
          <a:p>
            <a:fld id="{C695D3B0-0A6F-E042-8A20-63B9AB6EB8FC}" type="slidenum">
              <a:rPr lang="en-US" altLang="en-US" sz="1200">
                <a:latin typeface="Arial" charset="0"/>
              </a:rPr>
              <a:pPr/>
              <a:t>20</a:t>
            </a:fld>
            <a:endParaRPr lang="en-US" altLang="en-US" sz="120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charset="-128"/>
              <a:cs typeface="MS PGothic" charset="-128"/>
            </a:endParaRPr>
          </a:p>
          <a:p>
            <a:r>
              <a:rPr lang="en-US" altLang="en-US">
                <a:ea typeface="ＭＳ Ｐゴシック" charset="-128"/>
                <a:cs typeface="MS PGothic" charset="-128"/>
              </a:rPr>
              <a:t>----- Meeting Notes (9/22/15 12:18) -----</a:t>
            </a:r>
          </a:p>
          <a:p>
            <a:r>
              <a:rPr lang="en-US" altLang="en-US">
                <a:ea typeface="ＭＳ Ｐゴシック" charset="-128"/>
                <a:cs typeface="MS PGothic" charset="-128"/>
              </a:rPr>
              <a:t>20 000 PATIENTS</a:t>
            </a:r>
          </a:p>
          <a:p>
            <a:r>
              <a:rPr lang="en-US" altLang="en-US">
                <a:ea typeface="ＭＳ Ｐゴシック" charset="-128"/>
                <a:cs typeface="MS PGothic" charset="-128"/>
              </a:rPr>
              <a:t>----- Meeting Notes (9/23/15 14:09) -----</a:t>
            </a:r>
          </a:p>
          <a:p>
            <a:r>
              <a:rPr lang="en-US" altLang="en-US">
                <a:ea typeface="ＭＳ Ｐゴシック" charset="-128"/>
                <a:cs typeface="MS PGothic" charset="-128"/>
              </a:rPr>
              <a:t>ONE DIAGNOSIS AND SIX PATIENTS IN 10 MINUTES!</a:t>
            </a:r>
          </a:p>
          <a:p>
            <a:r>
              <a:rPr lang="en-US" altLang="en-US">
                <a:ea typeface="ＭＳ Ｐゴシック" charset="-128"/>
                <a:cs typeface="MS PGothic" charset="-128"/>
              </a:rPr>
              <a:t>SHOW YOU THE IMPACT OF FULLY TRANSPARENT NOTES INCLUDING THE DOC</a:t>
            </a:r>
          </a:p>
          <a:p>
            <a:endParaRPr lang="en-US" altLang="en-US">
              <a:ea typeface="ＭＳ Ｐゴシック" charset="-128"/>
              <a:cs typeface="MS PGothic" charset="-128"/>
            </a:endParaRPr>
          </a:p>
          <a:p>
            <a:r>
              <a:rPr lang="en-US" altLang="en-US">
                <a:ea typeface="ＭＳ Ｐゴシック" charset="-128"/>
                <a:cs typeface="MS PGothic" charset="-128"/>
              </a:rPr>
              <a:t>MR A     DIAGNOSIS? TREATMENT?</a:t>
            </a:r>
          </a:p>
          <a:p>
            <a:r>
              <a:rPr lang="en-US" altLang="en-US">
                <a:ea typeface="ＭＳ Ｐゴシック" charset="-128"/>
                <a:cs typeface="MS PGothic" charset="-128"/>
              </a:rPr>
              <a:t>----- Meeting Notes (9/23/15 14:38) -----</a:t>
            </a:r>
          </a:p>
          <a:p>
            <a:r>
              <a:rPr lang="en-US" altLang="en-US">
                <a:ea typeface="ＭＳ Ｐゴシック" charset="-128"/>
                <a:cs typeface="MS PGothic" charset="-128"/>
              </a:rPr>
              <a:t>TELL THE STORY. 40 YRS MR A</a:t>
            </a:r>
          </a:p>
          <a:p>
            <a:r>
              <a:rPr lang="en-US" altLang="en-US">
                <a:ea typeface="ＭＳ Ｐゴシック" charset="-128"/>
                <a:cs typeface="MS PGothic" charset="-128"/>
              </a:rPr>
              <a:t>CIGS BEER</a:t>
            </a:r>
          </a:p>
          <a:p>
            <a:r>
              <a:rPr lang="en-US" altLang="en-US">
                <a:ea typeface="ＭＳ Ｐゴシック" charset="-128"/>
                <a:cs typeface="MS PGothic" charset="-128"/>
              </a:rPr>
              <a:t>FAMILY</a:t>
            </a:r>
          </a:p>
          <a:p>
            <a:endParaRPr lang="en-US" altLang="en-US">
              <a:ea typeface="ＭＳ Ｐゴシック" charset="-128"/>
              <a:cs typeface="MS PGothic" charset="-128"/>
            </a:endParaRPr>
          </a:p>
          <a:p>
            <a:r>
              <a:rPr lang="en-US" altLang="en-US">
                <a:ea typeface="ＭＳ Ｐゴシック" charset="-128"/>
                <a:cs typeface="MS PGothic" charset="-128"/>
              </a:rPr>
              <a:t>WONT WRITE DOWN UNLESS YOU THINK....</a:t>
            </a:r>
          </a:p>
          <a:p>
            <a:endParaRPr lang="en-US" altLang="en-US">
              <a:ea typeface="ＭＳ Ｐゴシック" charset="-128"/>
              <a:cs typeface="MS PGothic" charset="-128"/>
            </a:endParaRPr>
          </a:p>
          <a:p>
            <a:endParaRPr lang="en-US" altLang="en-US">
              <a:ea typeface="ＭＳ Ｐゴシック" charset="-128"/>
              <a:cs typeface="MS PGothic" charset="-128"/>
            </a:endParaRP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Garamond" charset="0"/>
                <a:ea typeface="ＭＳ Ｐゴシック" charset="-128"/>
              </a:defRPr>
            </a:lvl1pPr>
            <a:lvl2pPr marL="742950" indent="-285750">
              <a:defRPr sz="2500">
                <a:solidFill>
                  <a:schemeClr val="tx1"/>
                </a:solidFill>
                <a:latin typeface="Garamond" charset="0"/>
                <a:ea typeface="ＭＳ Ｐゴシック" charset="-128"/>
              </a:defRPr>
            </a:lvl2pPr>
            <a:lvl3pPr marL="1143000" indent="-228600">
              <a:defRPr sz="2500">
                <a:solidFill>
                  <a:schemeClr val="tx1"/>
                </a:solidFill>
                <a:latin typeface="Garamond" charset="0"/>
                <a:ea typeface="ＭＳ Ｐゴシック" charset="-128"/>
              </a:defRPr>
            </a:lvl3pPr>
            <a:lvl4pPr marL="1600200" indent="-228600">
              <a:defRPr sz="2500">
                <a:solidFill>
                  <a:schemeClr val="tx1"/>
                </a:solidFill>
                <a:latin typeface="Garamond" charset="0"/>
                <a:ea typeface="ＭＳ Ｐゴシック" charset="-128"/>
              </a:defRPr>
            </a:lvl4pPr>
            <a:lvl5pPr marL="2057400" indent="-228600">
              <a:defRPr sz="2500">
                <a:solidFill>
                  <a:schemeClr val="tx1"/>
                </a:solidFill>
                <a:latin typeface="Garamond" charset="0"/>
                <a:ea typeface="ＭＳ Ｐゴシック" charset="-128"/>
              </a:defRPr>
            </a:lvl5pPr>
            <a:lvl6pPr marL="2514600" indent="-228600" eaLnBrk="0" fontAlgn="base" hangingPunct="0">
              <a:spcBef>
                <a:spcPct val="0"/>
              </a:spcBef>
              <a:spcAft>
                <a:spcPct val="0"/>
              </a:spcAft>
              <a:defRPr sz="2500">
                <a:solidFill>
                  <a:schemeClr val="tx1"/>
                </a:solidFill>
                <a:latin typeface="Garamond" charset="0"/>
                <a:ea typeface="ＭＳ Ｐゴシック" charset="-128"/>
              </a:defRPr>
            </a:lvl6pPr>
            <a:lvl7pPr marL="2971800" indent="-228600" eaLnBrk="0" fontAlgn="base" hangingPunct="0">
              <a:spcBef>
                <a:spcPct val="0"/>
              </a:spcBef>
              <a:spcAft>
                <a:spcPct val="0"/>
              </a:spcAft>
              <a:defRPr sz="2500">
                <a:solidFill>
                  <a:schemeClr val="tx1"/>
                </a:solidFill>
                <a:latin typeface="Garamond" charset="0"/>
                <a:ea typeface="ＭＳ Ｐゴシック" charset="-128"/>
              </a:defRPr>
            </a:lvl7pPr>
            <a:lvl8pPr marL="3429000" indent="-228600" eaLnBrk="0" fontAlgn="base" hangingPunct="0">
              <a:spcBef>
                <a:spcPct val="0"/>
              </a:spcBef>
              <a:spcAft>
                <a:spcPct val="0"/>
              </a:spcAft>
              <a:defRPr sz="2500">
                <a:solidFill>
                  <a:schemeClr val="tx1"/>
                </a:solidFill>
                <a:latin typeface="Garamond" charset="0"/>
                <a:ea typeface="ＭＳ Ｐゴシック" charset="-128"/>
              </a:defRPr>
            </a:lvl8pPr>
            <a:lvl9pPr marL="3886200" indent="-228600" eaLnBrk="0" fontAlgn="base" hangingPunct="0">
              <a:spcBef>
                <a:spcPct val="0"/>
              </a:spcBef>
              <a:spcAft>
                <a:spcPct val="0"/>
              </a:spcAft>
              <a:defRPr sz="2500">
                <a:solidFill>
                  <a:schemeClr val="tx1"/>
                </a:solidFill>
                <a:latin typeface="Garamond" charset="0"/>
                <a:ea typeface="ＭＳ Ｐゴシック" charset="-128"/>
              </a:defRPr>
            </a:lvl9pPr>
          </a:lstStyle>
          <a:p>
            <a:fld id="{2481BD59-D887-B348-8027-6183AD22A960}" type="slidenum">
              <a:rPr lang="en-US" altLang="en-US" sz="1200">
                <a:latin typeface="Arial" charset="0"/>
              </a:rPr>
              <a:pPr/>
              <a:t>21</a:t>
            </a:fld>
            <a:endParaRPr lang="en-US" altLang="en-US" sz="12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ＭＳ Ｐゴシック" charset="-128"/>
              <a:cs typeface="MS PGothic" charset="-128"/>
            </a:endParaRPr>
          </a:p>
        </p:txBody>
      </p:sp>
      <p:sp>
        <p:nvSpPr>
          <p:cNvPr id="32771" name="Slide Number Placeholder 3"/>
          <p:cNvSpPr txBox="1">
            <a:spLocks noGrp="1"/>
          </p:cNvSpPr>
          <p:nvPr/>
        </p:nvSpPr>
        <p:spPr bwMode="auto">
          <a:xfrm>
            <a:off x="3884613" y="8831263"/>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2" tIns="46151" rIns="92302" bIns="46151" anchor="b"/>
          <a:lstStyle>
            <a:lvl1pPr>
              <a:defRPr sz="2500">
                <a:solidFill>
                  <a:schemeClr val="tx1"/>
                </a:solidFill>
                <a:latin typeface="Garamond" charset="0"/>
                <a:ea typeface="ＭＳ Ｐゴシック" charset="-128"/>
              </a:defRPr>
            </a:lvl1pPr>
            <a:lvl2pPr marL="742950" indent="-285750">
              <a:defRPr sz="2500">
                <a:solidFill>
                  <a:schemeClr val="tx1"/>
                </a:solidFill>
                <a:latin typeface="Garamond" charset="0"/>
                <a:ea typeface="ＭＳ Ｐゴシック" charset="-128"/>
              </a:defRPr>
            </a:lvl2pPr>
            <a:lvl3pPr marL="1143000" indent="-228600">
              <a:defRPr sz="2500">
                <a:solidFill>
                  <a:schemeClr val="tx1"/>
                </a:solidFill>
                <a:latin typeface="Garamond" charset="0"/>
                <a:ea typeface="ＭＳ Ｐゴシック" charset="-128"/>
              </a:defRPr>
            </a:lvl3pPr>
            <a:lvl4pPr marL="1600200" indent="-228600">
              <a:defRPr sz="2500">
                <a:solidFill>
                  <a:schemeClr val="tx1"/>
                </a:solidFill>
                <a:latin typeface="Garamond" charset="0"/>
                <a:ea typeface="ＭＳ Ｐゴシック" charset="-128"/>
              </a:defRPr>
            </a:lvl4pPr>
            <a:lvl5pPr marL="2057400" indent="-228600">
              <a:defRPr sz="2500">
                <a:solidFill>
                  <a:schemeClr val="tx1"/>
                </a:solidFill>
                <a:latin typeface="Garamond" charset="0"/>
                <a:ea typeface="ＭＳ Ｐゴシック" charset="-128"/>
              </a:defRPr>
            </a:lvl5pPr>
            <a:lvl6pPr marL="2514600" indent="-228600" eaLnBrk="0" fontAlgn="base" hangingPunct="0">
              <a:spcBef>
                <a:spcPct val="0"/>
              </a:spcBef>
              <a:spcAft>
                <a:spcPct val="0"/>
              </a:spcAft>
              <a:defRPr sz="2500">
                <a:solidFill>
                  <a:schemeClr val="tx1"/>
                </a:solidFill>
                <a:latin typeface="Garamond" charset="0"/>
                <a:ea typeface="ＭＳ Ｐゴシック" charset="-128"/>
              </a:defRPr>
            </a:lvl6pPr>
            <a:lvl7pPr marL="2971800" indent="-228600" eaLnBrk="0" fontAlgn="base" hangingPunct="0">
              <a:spcBef>
                <a:spcPct val="0"/>
              </a:spcBef>
              <a:spcAft>
                <a:spcPct val="0"/>
              </a:spcAft>
              <a:defRPr sz="2500">
                <a:solidFill>
                  <a:schemeClr val="tx1"/>
                </a:solidFill>
                <a:latin typeface="Garamond" charset="0"/>
                <a:ea typeface="ＭＳ Ｐゴシック" charset="-128"/>
              </a:defRPr>
            </a:lvl7pPr>
            <a:lvl8pPr marL="3429000" indent="-228600" eaLnBrk="0" fontAlgn="base" hangingPunct="0">
              <a:spcBef>
                <a:spcPct val="0"/>
              </a:spcBef>
              <a:spcAft>
                <a:spcPct val="0"/>
              </a:spcAft>
              <a:defRPr sz="2500">
                <a:solidFill>
                  <a:schemeClr val="tx1"/>
                </a:solidFill>
                <a:latin typeface="Garamond" charset="0"/>
                <a:ea typeface="ＭＳ Ｐゴシック" charset="-128"/>
              </a:defRPr>
            </a:lvl8pPr>
            <a:lvl9pPr marL="3886200" indent="-228600" eaLnBrk="0" fontAlgn="base" hangingPunct="0">
              <a:spcBef>
                <a:spcPct val="0"/>
              </a:spcBef>
              <a:spcAft>
                <a:spcPct val="0"/>
              </a:spcAft>
              <a:defRPr sz="2500">
                <a:solidFill>
                  <a:schemeClr val="tx1"/>
                </a:solidFill>
                <a:latin typeface="Garamond" charset="0"/>
                <a:ea typeface="ＭＳ Ｐゴシック" charset="-128"/>
              </a:defRPr>
            </a:lvl9pPr>
          </a:lstStyle>
          <a:p>
            <a:pPr algn="r"/>
            <a:fld id="{7696D423-BB08-5F49-A742-78F1ACF9529C}" type="slidenum">
              <a:rPr lang="en-US" altLang="en-US" sz="1200">
                <a:latin typeface="Calibri" charset="0"/>
              </a:rPr>
              <a:pPr algn="r"/>
              <a:t>23</a:t>
            </a:fld>
            <a:endParaRPr lang="en-US" altLang="en-US"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charset="-128"/>
                <a:cs typeface="MS PGothic" charset="-128"/>
              </a:rPr>
              <a:t>Clini</a:t>
            </a:r>
          </a:p>
        </p:txBody>
      </p:sp>
      <p:sp>
        <p:nvSpPr>
          <p:cNvPr id="34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Garamond" charset="0"/>
                <a:ea typeface="ＭＳ Ｐゴシック" charset="-128"/>
              </a:defRPr>
            </a:lvl1pPr>
            <a:lvl2pPr marL="742950" indent="-285750">
              <a:defRPr sz="2500">
                <a:solidFill>
                  <a:schemeClr val="tx1"/>
                </a:solidFill>
                <a:latin typeface="Garamond" charset="0"/>
                <a:ea typeface="ＭＳ Ｐゴシック" charset="-128"/>
              </a:defRPr>
            </a:lvl2pPr>
            <a:lvl3pPr marL="1143000" indent="-228600">
              <a:defRPr sz="2500">
                <a:solidFill>
                  <a:schemeClr val="tx1"/>
                </a:solidFill>
                <a:latin typeface="Garamond" charset="0"/>
                <a:ea typeface="ＭＳ Ｐゴシック" charset="-128"/>
              </a:defRPr>
            </a:lvl3pPr>
            <a:lvl4pPr marL="1600200" indent="-228600">
              <a:defRPr sz="2500">
                <a:solidFill>
                  <a:schemeClr val="tx1"/>
                </a:solidFill>
                <a:latin typeface="Garamond" charset="0"/>
                <a:ea typeface="ＭＳ Ｐゴシック" charset="-128"/>
              </a:defRPr>
            </a:lvl4pPr>
            <a:lvl5pPr marL="2057400" indent="-228600">
              <a:defRPr sz="2500">
                <a:solidFill>
                  <a:schemeClr val="tx1"/>
                </a:solidFill>
                <a:latin typeface="Garamond" charset="0"/>
                <a:ea typeface="ＭＳ Ｐゴシック" charset="-128"/>
              </a:defRPr>
            </a:lvl5pPr>
            <a:lvl6pPr marL="2514600" indent="-228600" eaLnBrk="0" fontAlgn="base" hangingPunct="0">
              <a:spcBef>
                <a:spcPct val="0"/>
              </a:spcBef>
              <a:spcAft>
                <a:spcPct val="0"/>
              </a:spcAft>
              <a:defRPr sz="2500">
                <a:solidFill>
                  <a:schemeClr val="tx1"/>
                </a:solidFill>
                <a:latin typeface="Garamond" charset="0"/>
                <a:ea typeface="ＭＳ Ｐゴシック" charset="-128"/>
              </a:defRPr>
            </a:lvl6pPr>
            <a:lvl7pPr marL="2971800" indent="-228600" eaLnBrk="0" fontAlgn="base" hangingPunct="0">
              <a:spcBef>
                <a:spcPct val="0"/>
              </a:spcBef>
              <a:spcAft>
                <a:spcPct val="0"/>
              </a:spcAft>
              <a:defRPr sz="2500">
                <a:solidFill>
                  <a:schemeClr val="tx1"/>
                </a:solidFill>
                <a:latin typeface="Garamond" charset="0"/>
                <a:ea typeface="ＭＳ Ｐゴシック" charset="-128"/>
              </a:defRPr>
            </a:lvl7pPr>
            <a:lvl8pPr marL="3429000" indent="-228600" eaLnBrk="0" fontAlgn="base" hangingPunct="0">
              <a:spcBef>
                <a:spcPct val="0"/>
              </a:spcBef>
              <a:spcAft>
                <a:spcPct val="0"/>
              </a:spcAft>
              <a:defRPr sz="2500">
                <a:solidFill>
                  <a:schemeClr val="tx1"/>
                </a:solidFill>
                <a:latin typeface="Garamond" charset="0"/>
                <a:ea typeface="ＭＳ Ｐゴシック" charset="-128"/>
              </a:defRPr>
            </a:lvl8pPr>
            <a:lvl9pPr marL="3886200" indent="-228600" eaLnBrk="0" fontAlgn="base" hangingPunct="0">
              <a:spcBef>
                <a:spcPct val="0"/>
              </a:spcBef>
              <a:spcAft>
                <a:spcPct val="0"/>
              </a:spcAft>
              <a:defRPr sz="2500">
                <a:solidFill>
                  <a:schemeClr val="tx1"/>
                </a:solidFill>
                <a:latin typeface="Garamond" charset="0"/>
                <a:ea typeface="ＭＳ Ｐゴシック" charset="-128"/>
              </a:defRPr>
            </a:lvl9pPr>
          </a:lstStyle>
          <a:p>
            <a:fld id="{3A75F728-3601-2342-95D0-8E294E86A821}" type="slidenum">
              <a:rPr lang="en-US" altLang="en-US" sz="1200">
                <a:latin typeface="Arial" charset="0"/>
              </a:rPr>
              <a:pPr/>
              <a:t>24</a:t>
            </a:fld>
            <a:endParaRPr lang="en-US" altLang="en-US" sz="120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charset="-128"/>
                <a:cs typeface="MS PGothic" charset="-128"/>
              </a:rPr>
              <a:t>Now</a:t>
            </a:r>
            <a:r>
              <a:rPr lang="en-US" altLang="en-US" baseline="0" dirty="0">
                <a:ea typeface="ＭＳ Ｐゴシック" charset="-128"/>
                <a:cs typeface="MS PGothic" charset="-128"/>
              </a:rPr>
              <a:t> 20+ million</a:t>
            </a:r>
            <a:endParaRPr lang="en-US" altLang="en-US" dirty="0">
              <a:ea typeface="ＭＳ Ｐゴシック" charset="-128"/>
              <a:cs typeface="MS PGothic" charset="-128"/>
            </a:endParaRPr>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Garamond" charset="0"/>
                <a:ea typeface="ＭＳ Ｐゴシック" charset="-128"/>
              </a:defRPr>
            </a:lvl1pPr>
            <a:lvl2pPr marL="742950" indent="-285750">
              <a:defRPr sz="2500">
                <a:solidFill>
                  <a:schemeClr val="tx1"/>
                </a:solidFill>
                <a:latin typeface="Garamond" charset="0"/>
                <a:ea typeface="ＭＳ Ｐゴシック" charset="-128"/>
              </a:defRPr>
            </a:lvl2pPr>
            <a:lvl3pPr marL="1143000" indent="-228600">
              <a:defRPr sz="2500">
                <a:solidFill>
                  <a:schemeClr val="tx1"/>
                </a:solidFill>
                <a:latin typeface="Garamond" charset="0"/>
                <a:ea typeface="ＭＳ Ｐゴシック" charset="-128"/>
              </a:defRPr>
            </a:lvl3pPr>
            <a:lvl4pPr marL="1600200" indent="-228600">
              <a:defRPr sz="2500">
                <a:solidFill>
                  <a:schemeClr val="tx1"/>
                </a:solidFill>
                <a:latin typeface="Garamond" charset="0"/>
                <a:ea typeface="ＭＳ Ｐゴシック" charset="-128"/>
              </a:defRPr>
            </a:lvl4pPr>
            <a:lvl5pPr marL="2057400" indent="-228600">
              <a:defRPr sz="2500">
                <a:solidFill>
                  <a:schemeClr val="tx1"/>
                </a:solidFill>
                <a:latin typeface="Garamond" charset="0"/>
                <a:ea typeface="ＭＳ Ｐゴシック" charset="-128"/>
              </a:defRPr>
            </a:lvl5pPr>
            <a:lvl6pPr marL="2514600" indent="-228600" eaLnBrk="0" fontAlgn="base" hangingPunct="0">
              <a:spcBef>
                <a:spcPct val="0"/>
              </a:spcBef>
              <a:spcAft>
                <a:spcPct val="0"/>
              </a:spcAft>
              <a:defRPr sz="2500">
                <a:solidFill>
                  <a:schemeClr val="tx1"/>
                </a:solidFill>
                <a:latin typeface="Garamond" charset="0"/>
                <a:ea typeface="ＭＳ Ｐゴシック" charset="-128"/>
              </a:defRPr>
            </a:lvl6pPr>
            <a:lvl7pPr marL="2971800" indent="-228600" eaLnBrk="0" fontAlgn="base" hangingPunct="0">
              <a:spcBef>
                <a:spcPct val="0"/>
              </a:spcBef>
              <a:spcAft>
                <a:spcPct val="0"/>
              </a:spcAft>
              <a:defRPr sz="2500">
                <a:solidFill>
                  <a:schemeClr val="tx1"/>
                </a:solidFill>
                <a:latin typeface="Garamond" charset="0"/>
                <a:ea typeface="ＭＳ Ｐゴシック" charset="-128"/>
              </a:defRPr>
            </a:lvl7pPr>
            <a:lvl8pPr marL="3429000" indent="-228600" eaLnBrk="0" fontAlgn="base" hangingPunct="0">
              <a:spcBef>
                <a:spcPct val="0"/>
              </a:spcBef>
              <a:spcAft>
                <a:spcPct val="0"/>
              </a:spcAft>
              <a:defRPr sz="2500">
                <a:solidFill>
                  <a:schemeClr val="tx1"/>
                </a:solidFill>
                <a:latin typeface="Garamond" charset="0"/>
                <a:ea typeface="ＭＳ Ｐゴシック" charset="-128"/>
              </a:defRPr>
            </a:lvl8pPr>
            <a:lvl9pPr marL="3886200" indent="-228600" eaLnBrk="0" fontAlgn="base" hangingPunct="0">
              <a:spcBef>
                <a:spcPct val="0"/>
              </a:spcBef>
              <a:spcAft>
                <a:spcPct val="0"/>
              </a:spcAft>
              <a:defRPr sz="2500">
                <a:solidFill>
                  <a:schemeClr val="tx1"/>
                </a:solidFill>
                <a:latin typeface="Garamond" charset="0"/>
                <a:ea typeface="ＭＳ Ｐゴシック" charset="-128"/>
              </a:defRPr>
            </a:lvl9pPr>
          </a:lstStyle>
          <a:p>
            <a:fld id="{8FCB7E22-6139-FD42-BF28-83E7DE3E23BA}" type="slidenum">
              <a:rPr lang="en-US" altLang="en-US" sz="1200">
                <a:latin typeface="Calibri" charset="0"/>
              </a:rPr>
              <a:pPr/>
              <a:t>25</a:t>
            </a:fld>
            <a:endParaRPr lang="en-US" altLang="en-US"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charset="-128"/>
              <a:cs typeface="MS PGothic" charset="-128"/>
            </a:endParaRPr>
          </a:p>
          <a:p>
            <a:r>
              <a:rPr lang="en-US" altLang="en-US" dirty="0">
                <a:ea typeface="ＭＳ Ｐゴシック" charset="-128"/>
                <a:cs typeface="MS PGothic" charset="-128"/>
              </a:rPr>
              <a:t>----- Meeting Notes (9/23/15 14:09) -----</a:t>
            </a:r>
          </a:p>
          <a:p>
            <a:r>
              <a:rPr lang="en-US" altLang="en-US" dirty="0">
                <a:ea typeface="ＭＳ Ｐゴシック" charset="-128"/>
                <a:cs typeface="MS PGothic" charset="-128"/>
              </a:rPr>
              <a:t>20 000 INVITED      </a:t>
            </a:r>
          </a:p>
          <a:p>
            <a:endParaRPr lang="en-US" altLang="en-US" dirty="0">
              <a:ea typeface="ＭＳ Ｐゴシック" charset="-128"/>
              <a:cs typeface="MS PGothic" charset="-128"/>
            </a:endParaRPr>
          </a:p>
          <a:p>
            <a:r>
              <a:rPr lang="en-US" altLang="en-US" dirty="0">
                <a:ea typeface="ＭＳ Ｐゴシック" charset="-128"/>
                <a:cs typeface="MS PGothic" charset="-128"/>
              </a:rPr>
              <a:t>ONE YEAR</a:t>
            </a:r>
          </a:p>
          <a:p>
            <a:endParaRPr lang="en-US" altLang="en-US" dirty="0">
              <a:ea typeface="ＭＳ Ｐゴシック" charset="-128"/>
              <a:cs typeface="MS PGothic" charset="-128"/>
            </a:endParaRPr>
          </a:p>
          <a:p>
            <a:r>
              <a:rPr lang="en-US" altLang="en-US" dirty="0">
                <a:ea typeface="ＭＳ Ｐゴシック" charset="-128"/>
                <a:cs typeface="MS PGothic" charset="-128"/>
              </a:rPr>
              <a:t>NOW LOOK!!!!</a:t>
            </a:r>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Garamond" charset="0"/>
                <a:ea typeface="ＭＳ Ｐゴシック" charset="-128"/>
              </a:defRPr>
            </a:lvl1pPr>
            <a:lvl2pPr marL="742950" indent="-285750">
              <a:defRPr sz="2500">
                <a:solidFill>
                  <a:schemeClr val="tx1"/>
                </a:solidFill>
                <a:latin typeface="Garamond" charset="0"/>
                <a:ea typeface="ＭＳ Ｐゴシック" charset="-128"/>
              </a:defRPr>
            </a:lvl2pPr>
            <a:lvl3pPr marL="1143000" indent="-228600">
              <a:defRPr sz="2500">
                <a:solidFill>
                  <a:schemeClr val="tx1"/>
                </a:solidFill>
                <a:latin typeface="Garamond" charset="0"/>
                <a:ea typeface="ＭＳ Ｐゴシック" charset="-128"/>
              </a:defRPr>
            </a:lvl3pPr>
            <a:lvl4pPr marL="1600200" indent="-228600">
              <a:defRPr sz="2500">
                <a:solidFill>
                  <a:schemeClr val="tx1"/>
                </a:solidFill>
                <a:latin typeface="Garamond" charset="0"/>
                <a:ea typeface="ＭＳ Ｐゴシック" charset="-128"/>
              </a:defRPr>
            </a:lvl4pPr>
            <a:lvl5pPr marL="2057400" indent="-228600">
              <a:defRPr sz="2500">
                <a:solidFill>
                  <a:schemeClr val="tx1"/>
                </a:solidFill>
                <a:latin typeface="Garamond" charset="0"/>
                <a:ea typeface="ＭＳ Ｐゴシック" charset="-128"/>
              </a:defRPr>
            </a:lvl5pPr>
            <a:lvl6pPr marL="2514600" indent="-228600" eaLnBrk="0" fontAlgn="base" hangingPunct="0">
              <a:spcBef>
                <a:spcPct val="0"/>
              </a:spcBef>
              <a:spcAft>
                <a:spcPct val="0"/>
              </a:spcAft>
              <a:defRPr sz="2500">
                <a:solidFill>
                  <a:schemeClr val="tx1"/>
                </a:solidFill>
                <a:latin typeface="Garamond" charset="0"/>
                <a:ea typeface="ＭＳ Ｐゴシック" charset="-128"/>
              </a:defRPr>
            </a:lvl6pPr>
            <a:lvl7pPr marL="2971800" indent="-228600" eaLnBrk="0" fontAlgn="base" hangingPunct="0">
              <a:spcBef>
                <a:spcPct val="0"/>
              </a:spcBef>
              <a:spcAft>
                <a:spcPct val="0"/>
              </a:spcAft>
              <a:defRPr sz="2500">
                <a:solidFill>
                  <a:schemeClr val="tx1"/>
                </a:solidFill>
                <a:latin typeface="Garamond" charset="0"/>
                <a:ea typeface="ＭＳ Ｐゴシック" charset="-128"/>
              </a:defRPr>
            </a:lvl7pPr>
            <a:lvl8pPr marL="3429000" indent="-228600" eaLnBrk="0" fontAlgn="base" hangingPunct="0">
              <a:spcBef>
                <a:spcPct val="0"/>
              </a:spcBef>
              <a:spcAft>
                <a:spcPct val="0"/>
              </a:spcAft>
              <a:defRPr sz="2500">
                <a:solidFill>
                  <a:schemeClr val="tx1"/>
                </a:solidFill>
                <a:latin typeface="Garamond" charset="0"/>
                <a:ea typeface="ＭＳ Ｐゴシック" charset="-128"/>
              </a:defRPr>
            </a:lvl8pPr>
            <a:lvl9pPr marL="3886200" indent="-228600" eaLnBrk="0" fontAlgn="base" hangingPunct="0">
              <a:spcBef>
                <a:spcPct val="0"/>
              </a:spcBef>
              <a:spcAft>
                <a:spcPct val="0"/>
              </a:spcAft>
              <a:defRPr sz="2500">
                <a:solidFill>
                  <a:schemeClr val="tx1"/>
                </a:solidFill>
                <a:latin typeface="Garamond" charset="0"/>
                <a:ea typeface="ＭＳ Ｐゴシック" charset="-128"/>
              </a:defRPr>
            </a:lvl9pPr>
          </a:lstStyle>
          <a:p>
            <a:fld id="{E6050566-D480-8048-B979-0E149CC18748}" type="slidenum">
              <a:rPr lang="en-US" altLang="en-US" sz="1200">
                <a:latin typeface="Calibri" charset="0"/>
              </a:rPr>
              <a:pPr/>
              <a:t>26</a:t>
            </a:fld>
            <a:endParaRPr lang="en-US" alt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9643" name="Rectangle 11"/>
          <p:cNvSpPr>
            <a:spLocks noGrp="1" noChangeArrowheads="1"/>
          </p:cNvSpPr>
          <p:nvPr>
            <p:ph type="ctrTitle" sz="quarter"/>
          </p:nvPr>
        </p:nvSpPr>
        <p:spPr>
          <a:xfrm>
            <a:off x="914400" y="1736726"/>
            <a:ext cx="10363200" cy="1920875"/>
          </a:xfrm>
        </p:spPr>
        <p:txBody>
          <a:bodyPr/>
          <a:lstStyle>
            <a:lvl1pPr>
              <a:defRPr/>
            </a:lvl1pPr>
          </a:lstStyle>
          <a:p>
            <a:r>
              <a:rPr lang="en-US"/>
              <a:t>Click to edit Master title style</a:t>
            </a:r>
          </a:p>
        </p:txBody>
      </p:sp>
      <p:sp>
        <p:nvSpPr>
          <p:cNvPr id="69644" name="Rectangle 12"/>
          <p:cNvSpPr>
            <a:spLocks noGrp="1" noChangeArrowheads="1"/>
          </p:cNvSpPr>
          <p:nvPr>
            <p:ph type="subTitle" sz="quarter" idx="1"/>
          </p:nvPr>
        </p:nvSpPr>
        <p:spPr>
          <a:xfrm>
            <a:off x="1828800" y="3886200"/>
            <a:ext cx="8534400" cy="1752600"/>
          </a:xfrm>
        </p:spPr>
        <p:txBody>
          <a:bodyPr/>
          <a:lstStyle>
            <a:lvl1pPr marL="0" indent="0" algn="ctr">
              <a:buFont typeface="Wingdings" charset="2"/>
              <a:buNone/>
              <a:defRPr/>
            </a:lvl1pPr>
          </a:lstStyle>
          <a:p>
            <a:r>
              <a:rPr lang="en-US"/>
              <a:t>Click to edit Master subtitle style</a:t>
            </a:r>
          </a:p>
        </p:txBody>
      </p:sp>
      <p:sp>
        <p:nvSpPr>
          <p:cNvPr id="4" name="Rectangle 13"/>
          <p:cNvSpPr>
            <a:spLocks noGrp="1" noChangeArrowheads="1"/>
          </p:cNvSpPr>
          <p:nvPr>
            <p:ph type="dt" sz="quarter" idx="10"/>
          </p:nvPr>
        </p:nvSpPr>
        <p:spPr>
          <a:xfrm>
            <a:off x="609600" y="6248400"/>
            <a:ext cx="2844800" cy="476250"/>
          </a:xfrm>
          <a:prstGeom prst="rect">
            <a:avLst/>
          </a:prstGeom>
        </p:spPr>
        <p:txBody>
          <a:bodyPr/>
          <a:lstStyle>
            <a:lvl1pPr>
              <a:defRPr>
                <a:latin typeface="Garamond" panose="02020404030301010803" pitchFamily="18" charset="0"/>
                <a:ea typeface="MS PGothic" pitchFamily="34" charset="-128"/>
              </a:defRPr>
            </a:lvl1pPr>
          </a:lstStyle>
          <a:p>
            <a:pPr>
              <a:defRPr/>
            </a:pPr>
            <a:endParaRPr lang="en-US" altLang="en-US"/>
          </a:p>
        </p:txBody>
      </p:sp>
      <p:sp>
        <p:nvSpPr>
          <p:cNvPr id="5" name="Rectangle 14"/>
          <p:cNvSpPr>
            <a:spLocks noGrp="1" noChangeArrowheads="1"/>
          </p:cNvSpPr>
          <p:nvPr>
            <p:ph type="ftr" sz="quarter" idx="11"/>
          </p:nvPr>
        </p:nvSpPr>
        <p:spPr>
          <a:xfrm>
            <a:off x="4165600" y="6251575"/>
            <a:ext cx="3860800" cy="476250"/>
          </a:xfrm>
        </p:spPr>
        <p:txBody>
          <a:bodyPr/>
          <a:lstStyle>
            <a:lvl1pPr>
              <a:defRPr/>
            </a:lvl1pPr>
          </a:lstStyle>
          <a:p>
            <a:pPr>
              <a:defRPr/>
            </a:pPr>
            <a:r>
              <a:rPr lang="en-US"/>
              <a:t>4.7.16</a:t>
            </a:r>
          </a:p>
        </p:txBody>
      </p:sp>
      <p:sp>
        <p:nvSpPr>
          <p:cNvPr id="6"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205443A4-19F6-C24B-A0B2-AD4A1433DFD8}" type="slidenum">
              <a:rPr lang="en-US" altLang="en-US"/>
              <a:pPr>
                <a:defRPr/>
              </a:pPr>
              <a:t>‹#›</a:t>
            </a:fld>
            <a:endParaRPr lang="en-US" altLang="en-US"/>
          </a:p>
        </p:txBody>
      </p:sp>
    </p:spTree>
    <p:extLst>
      <p:ext uri="{BB962C8B-B14F-4D97-AF65-F5344CB8AC3E}">
        <p14:creationId xmlns:p14="http://schemas.microsoft.com/office/powerpoint/2010/main" val="200375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xfrm>
            <a:off x="736600" y="6248400"/>
            <a:ext cx="2844800" cy="476250"/>
          </a:xfrm>
          <a:prstGeom prst="rect">
            <a:avLst/>
          </a:prstGeom>
        </p:spPr>
        <p:txBody>
          <a:bodyPr/>
          <a:lstStyle>
            <a:lvl1pPr>
              <a:defRPr>
                <a:latin typeface="Garamond" panose="02020404030301010803" pitchFamily="18" charset="0"/>
                <a:ea typeface="MS PGothic" pitchFamily="34" charset="-128"/>
              </a:defRPr>
            </a:lvl1pPr>
          </a:lstStyle>
          <a:p>
            <a:pPr>
              <a:defRPr/>
            </a:pPr>
            <a:endParaRPr lang="en-US" altLang="en-US"/>
          </a:p>
        </p:txBody>
      </p:sp>
      <p:sp>
        <p:nvSpPr>
          <p:cNvPr id="5" name="Rectangle 3"/>
          <p:cNvSpPr>
            <a:spLocks noGrp="1" noChangeArrowheads="1"/>
          </p:cNvSpPr>
          <p:nvPr>
            <p:ph type="sldNum" sz="quarter" idx="11"/>
          </p:nvPr>
        </p:nvSpPr>
        <p:spPr/>
        <p:txBody>
          <a:bodyPr/>
          <a:lstStyle>
            <a:lvl1pPr>
              <a:defRPr/>
            </a:lvl1pPr>
          </a:lstStyle>
          <a:p>
            <a:pPr>
              <a:defRPr/>
            </a:pPr>
            <a:fld id="{A4C13A62-57A7-BF4A-86C2-52C9238BC383}" type="slidenum">
              <a:rPr lang="en-US" altLang="en-US"/>
              <a:pPr>
                <a:defRPr/>
              </a:pPr>
              <a:t>‹#›</a:t>
            </a:fld>
            <a:endParaRPr lang="en-US" altLang="en-US"/>
          </a:p>
        </p:txBody>
      </p:sp>
      <p:sp>
        <p:nvSpPr>
          <p:cNvPr id="6" name="Footer Placeholder 5"/>
          <p:cNvSpPr>
            <a:spLocks noGrp="1" noChangeArrowheads="1"/>
          </p:cNvSpPr>
          <p:nvPr>
            <p:ph type="ftr" sz="quarter" idx="12"/>
          </p:nvPr>
        </p:nvSpPr>
        <p:spPr/>
        <p:txBody>
          <a:bodyPr/>
          <a:lstStyle>
            <a:lvl1pPr>
              <a:defRPr/>
            </a:lvl1pPr>
          </a:lstStyle>
          <a:p>
            <a:pPr>
              <a:defRPr/>
            </a:pPr>
            <a:r>
              <a:rPr lang="en-US"/>
              <a:t>4.7.16</a:t>
            </a:r>
          </a:p>
        </p:txBody>
      </p:sp>
    </p:spTree>
    <p:extLst>
      <p:ext uri="{BB962C8B-B14F-4D97-AF65-F5344CB8AC3E}">
        <p14:creationId xmlns:p14="http://schemas.microsoft.com/office/powerpoint/2010/main" val="35491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0" i="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buClr>
                <a:srgbClr val="FFFF00"/>
              </a:buClr>
              <a:defRPr sz="2400"/>
            </a:lvl1pPr>
            <a:lvl2pPr>
              <a:buClr>
                <a:srgbClr val="FFFF00"/>
              </a:buClr>
              <a:defRPr sz="2000"/>
            </a:lvl2pPr>
            <a:lvl3pPr>
              <a:buClr>
                <a:srgbClr val="FFFF00"/>
              </a:buClr>
              <a:defRPr sz="1800"/>
            </a:lvl3pPr>
            <a:lvl4pPr>
              <a:buClr>
                <a:srgbClr val="FFFF00"/>
              </a:buClr>
              <a:defRPr sz="1600"/>
            </a:lvl4pPr>
            <a:lvl5pPr>
              <a:buClr>
                <a:srgbClr val="FFFF00"/>
              </a:buCl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buClr>
                <a:srgbClr val="FFFF00"/>
              </a:buClr>
              <a:defRPr sz="2400"/>
            </a:lvl1pPr>
            <a:lvl2pPr>
              <a:buClr>
                <a:srgbClr val="FFFF00"/>
              </a:buClr>
              <a:defRPr sz="2000"/>
            </a:lvl2pPr>
            <a:lvl3pPr>
              <a:buClr>
                <a:srgbClr val="FFFF00"/>
              </a:buClr>
              <a:defRPr sz="1800"/>
            </a:lvl3pPr>
            <a:lvl4pPr>
              <a:buClr>
                <a:srgbClr val="FFFF00"/>
              </a:buClr>
              <a:defRPr sz="1600"/>
            </a:lvl4pPr>
            <a:lvl5pPr>
              <a:buClr>
                <a:srgbClr val="FFFF00"/>
              </a:buCl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2"/>
          <p:cNvSpPr>
            <a:spLocks noGrp="1" noChangeArrowheads="1"/>
          </p:cNvSpPr>
          <p:nvPr>
            <p:ph type="dt" sz="half" idx="10"/>
          </p:nvPr>
        </p:nvSpPr>
        <p:spPr>
          <a:xfrm>
            <a:off x="736600" y="6248400"/>
            <a:ext cx="2844800" cy="476250"/>
          </a:xfrm>
          <a:prstGeom prst="rect">
            <a:avLst/>
          </a:prstGeom>
        </p:spPr>
        <p:txBody>
          <a:bodyPr/>
          <a:lstStyle>
            <a:lvl1pPr>
              <a:defRPr>
                <a:latin typeface="Garamond" panose="02020404030301010803" pitchFamily="18" charset="0"/>
                <a:ea typeface="MS PGothic" pitchFamily="34" charset="-128"/>
              </a:defRPr>
            </a:lvl1pPr>
          </a:lstStyle>
          <a:p>
            <a:pPr>
              <a:defRPr/>
            </a:pPr>
            <a:endParaRPr lang="en-US" altLang="en-US"/>
          </a:p>
        </p:txBody>
      </p:sp>
      <p:sp>
        <p:nvSpPr>
          <p:cNvPr id="8" name="Rectangle 3"/>
          <p:cNvSpPr>
            <a:spLocks noGrp="1" noChangeArrowheads="1"/>
          </p:cNvSpPr>
          <p:nvPr>
            <p:ph type="sldNum" sz="quarter" idx="11"/>
          </p:nvPr>
        </p:nvSpPr>
        <p:spPr/>
        <p:txBody>
          <a:bodyPr/>
          <a:lstStyle>
            <a:lvl1pPr>
              <a:defRPr/>
            </a:lvl1pPr>
          </a:lstStyle>
          <a:p>
            <a:pPr>
              <a:defRPr/>
            </a:pPr>
            <a:fld id="{FEA6E20A-784F-A64E-881D-0EEF60C91709}" type="slidenum">
              <a:rPr lang="en-US" altLang="en-US"/>
              <a:pPr>
                <a:defRPr/>
              </a:pPr>
              <a:t>‹#›</a:t>
            </a:fld>
            <a:endParaRPr lang="en-US" altLang="en-US"/>
          </a:p>
        </p:txBody>
      </p:sp>
      <p:sp>
        <p:nvSpPr>
          <p:cNvPr id="9" name="Footer Placeholder 8"/>
          <p:cNvSpPr>
            <a:spLocks noGrp="1" noChangeArrowheads="1"/>
          </p:cNvSpPr>
          <p:nvPr>
            <p:ph type="ftr" sz="quarter" idx="12"/>
          </p:nvPr>
        </p:nvSpPr>
        <p:spPr/>
        <p:txBody>
          <a:bodyPr/>
          <a:lstStyle>
            <a:lvl1pPr>
              <a:defRPr/>
            </a:lvl1pPr>
          </a:lstStyle>
          <a:p>
            <a:pPr>
              <a:defRPr/>
            </a:pPr>
            <a:r>
              <a:rPr lang="en-US"/>
              <a:t>4.7.16</a:t>
            </a:r>
          </a:p>
        </p:txBody>
      </p:sp>
    </p:spTree>
    <p:extLst>
      <p:ext uri="{BB962C8B-B14F-4D97-AF65-F5344CB8AC3E}">
        <p14:creationId xmlns:p14="http://schemas.microsoft.com/office/powerpoint/2010/main" val="1420181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xfrm>
            <a:off x="736600" y="6248400"/>
            <a:ext cx="2844800" cy="476250"/>
          </a:xfrm>
          <a:prstGeom prst="rect">
            <a:avLst/>
          </a:prstGeom>
        </p:spPr>
        <p:txBody>
          <a:bodyPr/>
          <a:lstStyle>
            <a:lvl1pPr>
              <a:defRPr>
                <a:latin typeface="Garamond" panose="02020404030301010803" pitchFamily="18" charset="0"/>
                <a:ea typeface="MS PGothic" pitchFamily="34" charset="-128"/>
              </a:defRPr>
            </a:lvl1pPr>
          </a:lstStyle>
          <a:p>
            <a:pPr>
              <a:defRPr/>
            </a:pPr>
            <a:endParaRPr lang="en-US" altLang="en-US"/>
          </a:p>
        </p:txBody>
      </p:sp>
      <p:sp>
        <p:nvSpPr>
          <p:cNvPr id="3" name="Rectangle 3"/>
          <p:cNvSpPr>
            <a:spLocks noGrp="1" noChangeArrowheads="1"/>
          </p:cNvSpPr>
          <p:nvPr>
            <p:ph type="sldNum" sz="quarter" idx="11"/>
          </p:nvPr>
        </p:nvSpPr>
        <p:spPr/>
        <p:txBody>
          <a:bodyPr/>
          <a:lstStyle>
            <a:lvl1pPr>
              <a:defRPr/>
            </a:lvl1pPr>
          </a:lstStyle>
          <a:p>
            <a:pPr>
              <a:defRPr/>
            </a:pPr>
            <a:fld id="{3CDDA42C-EED7-614C-A122-6A754E133B6F}" type="slidenum">
              <a:rPr lang="en-US" altLang="en-US"/>
              <a:pPr>
                <a:defRPr/>
              </a:pPr>
              <a:t>‹#›</a:t>
            </a:fld>
            <a:endParaRPr lang="en-US" altLang="en-US"/>
          </a:p>
        </p:txBody>
      </p:sp>
      <p:sp>
        <p:nvSpPr>
          <p:cNvPr id="4" name="Footer Placeholder 3"/>
          <p:cNvSpPr>
            <a:spLocks noGrp="1" noChangeArrowheads="1"/>
          </p:cNvSpPr>
          <p:nvPr>
            <p:ph type="ftr" sz="quarter" idx="12"/>
          </p:nvPr>
        </p:nvSpPr>
        <p:spPr/>
        <p:txBody>
          <a:bodyPr/>
          <a:lstStyle>
            <a:lvl1pPr>
              <a:defRPr/>
            </a:lvl1pPr>
          </a:lstStyle>
          <a:p>
            <a:pPr>
              <a:defRPr/>
            </a:pPr>
            <a:r>
              <a:rPr lang="en-US"/>
              <a:t>4.7.16</a:t>
            </a:r>
          </a:p>
        </p:txBody>
      </p:sp>
    </p:spTree>
    <p:extLst>
      <p:ext uri="{BB962C8B-B14F-4D97-AF65-F5344CB8AC3E}">
        <p14:creationId xmlns:p14="http://schemas.microsoft.com/office/powerpoint/2010/main" val="1858965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8" name="Title 1"/>
          <p:cNvSpPr>
            <a:spLocks noGrp="1"/>
          </p:cNvSpPr>
          <p:nvPr>
            <p:ph type="ctrTitle"/>
          </p:nvPr>
        </p:nvSpPr>
        <p:spPr>
          <a:xfrm>
            <a:off x="914400" y="2130426"/>
            <a:ext cx="10363200" cy="1470025"/>
          </a:xfrm>
        </p:spPr>
        <p:txBody>
          <a:bodyPr>
            <a:normAutofit/>
          </a:bodyPr>
          <a:lstStyle>
            <a:lvl1pPr>
              <a:defRPr sz="4000" b="0" cap="none">
                <a:solidFill>
                  <a:schemeClr val="tx1"/>
                </a:solidFill>
                <a:latin typeface="Bookman Old Style" pitchFamily="18" charset="0"/>
              </a:defRPr>
            </a:lvl1pPr>
          </a:lstStyle>
          <a:p>
            <a:r>
              <a:rPr lang="en-US" dirty="0"/>
              <a:t>Click to edit Master title style</a:t>
            </a:r>
          </a:p>
        </p:txBody>
      </p:sp>
      <p:sp>
        <p:nvSpPr>
          <p:cNvPr id="4" name="Subtitle 2"/>
          <p:cNvSpPr>
            <a:spLocks noGrp="1"/>
          </p:cNvSpPr>
          <p:nvPr>
            <p:ph type="subTitle" idx="1"/>
          </p:nvPr>
        </p:nvSpPr>
        <p:spPr>
          <a:xfrm>
            <a:off x="914400" y="3886200"/>
            <a:ext cx="10363200" cy="943212"/>
          </a:xfrm>
        </p:spPr>
        <p:txBody>
          <a:bodyPr>
            <a:normAutofit/>
          </a:bodyPr>
          <a:lstStyle>
            <a:lvl1pPr marL="0" indent="0" algn="ctr">
              <a:buNone/>
              <a:defRPr sz="3000" cap="none">
                <a:solidFill>
                  <a:srgbClr val="FFFF00"/>
                </a:solidFill>
                <a:latin typeface="Bookman Old Style"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043919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8" name="Title 1"/>
          <p:cNvSpPr>
            <a:spLocks noGrp="1"/>
          </p:cNvSpPr>
          <p:nvPr>
            <p:ph type="ctrTitle"/>
          </p:nvPr>
        </p:nvSpPr>
        <p:spPr>
          <a:xfrm>
            <a:off x="914400" y="2130426"/>
            <a:ext cx="10363200" cy="1470025"/>
          </a:xfrm>
        </p:spPr>
        <p:txBody>
          <a:bodyPr>
            <a:normAutofit/>
          </a:bodyPr>
          <a:lstStyle>
            <a:lvl1pPr>
              <a:defRPr sz="4000" b="0" cap="none">
                <a:solidFill>
                  <a:schemeClr val="tx1"/>
                </a:solidFill>
                <a:latin typeface="Bookman Old Style" pitchFamily="18" charset="0"/>
              </a:defRPr>
            </a:lvl1pPr>
          </a:lstStyle>
          <a:p>
            <a:r>
              <a:rPr lang="en-US" dirty="0"/>
              <a:t>Click to edit Master title style</a:t>
            </a:r>
          </a:p>
        </p:txBody>
      </p:sp>
      <p:sp>
        <p:nvSpPr>
          <p:cNvPr id="4" name="Subtitle 2"/>
          <p:cNvSpPr>
            <a:spLocks noGrp="1"/>
          </p:cNvSpPr>
          <p:nvPr>
            <p:ph type="subTitle" idx="1"/>
          </p:nvPr>
        </p:nvSpPr>
        <p:spPr>
          <a:xfrm>
            <a:off x="914400" y="3886200"/>
            <a:ext cx="10363200" cy="943212"/>
          </a:xfrm>
        </p:spPr>
        <p:txBody>
          <a:bodyPr>
            <a:normAutofit/>
          </a:bodyPr>
          <a:lstStyle>
            <a:lvl1pPr marL="0" indent="0" algn="ctr">
              <a:buNone/>
              <a:defRPr sz="3000" cap="none">
                <a:solidFill>
                  <a:srgbClr val="FFFF00"/>
                </a:solidFill>
                <a:latin typeface="Bookman Old Style"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000467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body" idx="1"/>
          </p:nvPr>
        </p:nvSpPr>
        <p:spPr bwMode="auto">
          <a:xfrm>
            <a:off x="609600" y="14605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8611" name="Rectangle 3"/>
          <p:cNvSpPr>
            <a:spLocks noGrp="1" noChangeArrowheads="1"/>
          </p:cNvSpPr>
          <p:nvPr>
            <p:ph type="sldNum" sz="quarter" idx="4"/>
          </p:nvPr>
        </p:nvSpPr>
        <p:spPr bwMode="auto">
          <a:xfrm>
            <a:off x="228600" y="6248400"/>
            <a:ext cx="4572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1200">
                <a:latin typeface="Arial" panose="020B0604020202020204" pitchFamily="34" charset="0"/>
                <a:ea typeface="ＭＳ Ｐゴシック" panose="020B0600070205080204" pitchFamily="34" charset="-128"/>
              </a:defRPr>
            </a:lvl1pPr>
          </a:lstStyle>
          <a:p>
            <a:pPr>
              <a:defRPr/>
            </a:pPr>
            <a:fld id="{B6354B2D-C669-B447-A979-D3886909580D}" type="slidenum">
              <a:rPr lang="en-US" altLang="en-US"/>
              <a:pPr>
                <a:defRPr/>
              </a:pPr>
              <a:t>‹#›</a:t>
            </a:fld>
            <a:endParaRPr lang="en-US" altLang="en-US"/>
          </a:p>
        </p:txBody>
      </p:sp>
      <p:sp>
        <p:nvSpPr>
          <p:cNvPr id="1028" name="Rectangle 13"/>
          <p:cNvSpPr>
            <a:spLocks noGrp="1" noRot="1" noChangeArrowheads="1"/>
          </p:cNvSpPr>
          <p:nvPr>
            <p:ph type="title"/>
          </p:nvPr>
        </p:nvSpPr>
        <p:spPr bwMode="auto">
          <a:xfrm>
            <a:off x="609600" y="274638"/>
            <a:ext cx="109728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8622" name="Rectangle 14"/>
          <p:cNvSpPr>
            <a:spLocks noGrp="1" noChangeArrowheads="1"/>
          </p:cNvSpPr>
          <p:nvPr>
            <p:ph type="ftr" sz="quarter" idx="3"/>
          </p:nvPr>
        </p:nvSpPr>
        <p:spPr bwMode="auto">
          <a:xfrm>
            <a:off x="714375" y="6248400"/>
            <a:ext cx="38608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1" hangingPunct="1">
              <a:defRPr sz="1200">
                <a:latin typeface="+mn-lt"/>
                <a:ea typeface="ＭＳ Ｐゴシック" charset="-128"/>
                <a:cs typeface="ＭＳ Ｐゴシック" charset="-128"/>
              </a:defRPr>
            </a:lvl1pPr>
          </a:lstStyle>
          <a:p>
            <a:pPr>
              <a:defRPr/>
            </a:pPr>
            <a:r>
              <a:rPr lang="en-US" altLang="en-US"/>
              <a:t>4.7.16</a:t>
            </a:r>
            <a:endParaRPr lang="en-US" altLang="en-US" dirty="0"/>
          </a:p>
        </p:txBody>
      </p:sp>
      <p:cxnSp>
        <p:nvCxnSpPr>
          <p:cNvPr id="1030" name="Straight Connector 2"/>
          <p:cNvCxnSpPr>
            <a:cxnSpLocks noChangeShapeType="1"/>
          </p:cNvCxnSpPr>
          <p:nvPr userDrawn="1"/>
        </p:nvCxnSpPr>
        <p:spPr bwMode="auto">
          <a:xfrm>
            <a:off x="714375" y="6248400"/>
            <a:ext cx="0" cy="476250"/>
          </a:xfrm>
          <a:prstGeom prst="line">
            <a:avLst/>
          </a:prstGeom>
          <a:noFill/>
          <a:ln w="9525">
            <a:solidFill>
              <a:srgbClr val="47698E"/>
            </a:solidFill>
            <a:round/>
            <a:headEnd/>
            <a:tailEnd/>
          </a:ln>
          <a:extLst>
            <a:ext uri="{909E8E84-426E-40DD-AFC4-6F175D3DCCD1}">
              <a14:hiddenFill xmlns:a14="http://schemas.microsoft.com/office/drawing/2010/main">
                <a:noFill/>
              </a14:hiddenFill>
            </a:ext>
          </a:extLst>
        </p:spPr>
      </p:cxnSp>
      <p:pic>
        <p:nvPicPr>
          <p:cNvPr id="1031" name="Picture 2"/>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0668000" y="6248400"/>
            <a:ext cx="12954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2" name="Straight Connector 3"/>
          <p:cNvCxnSpPr>
            <a:cxnSpLocks noChangeShapeType="1"/>
          </p:cNvCxnSpPr>
          <p:nvPr userDrawn="1"/>
        </p:nvCxnSpPr>
        <p:spPr bwMode="auto">
          <a:xfrm>
            <a:off x="0" y="6019800"/>
            <a:ext cx="12192000" cy="0"/>
          </a:xfrm>
          <a:prstGeom prst="line">
            <a:avLst/>
          </a:prstGeom>
          <a:noFill/>
          <a:ln w="28575">
            <a:solidFill>
              <a:srgbClr val="F7F7F7"/>
            </a:solidFill>
            <a:round/>
            <a:headEnd/>
            <a:tailEnd/>
          </a:ln>
          <a:extLst>
            <a:ext uri="{909E8E84-426E-40DD-AFC4-6F175D3DCCD1}">
              <a14:hiddenFill xmlns:a14="http://schemas.microsoft.com/office/drawing/2010/main">
                <a:noFill/>
              </a14:hiddenFill>
            </a:ext>
          </a:extLst>
        </p:spPr>
      </p:cxnSp>
      <p:cxnSp>
        <p:nvCxnSpPr>
          <p:cNvPr id="1033" name="Straight Connector 6"/>
          <p:cNvCxnSpPr>
            <a:cxnSpLocks noChangeShapeType="1"/>
          </p:cNvCxnSpPr>
          <p:nvPr userDrawn="1"/>
        </p:nvCxnSpPr>
        <p:spPr bwMode="auto">
          <a:xfrm>
            <a:off x="0" y="6096000"/>
            <a:ext cx="12192000" cy="0"/>
          </a:xfrm>
          <a:prstGeom prst="line">
            <a:avLst/>
          </a:prstGeom>
          <a:noFill/>
          <a:ln w="19050">
            <a:solidFill>
              <a:srgbClr val="47698E"/>
            </a:solidFill>
            <a:round/>
            <a:headEnd/>
            <a:tailEnd/>
          </a:ln>
          <a:extLst>
            <a:ext uri="{909E8E84-426E-40DD-AFC4-6F175D3DCCD1}">
              <a14:hiddenFill xmlns:a14="http://schemas.microsoft.com/office/drawing/2010/main">
                <a:noFill/>
              </a14:hiddenFill>
            </a:ext>
          </a:extLst>
        </p:spPr>
      </p:cxnSp>
      <p:cxnSp>
        <p:nvCxnSpPr>
          <p:cNvPr id="1034" name="Straight Connector 8"/>
          <p:cNvCxnSpPr>
            <a:cxnSpLocks noChangeShapeType="1"/>
          </p:cNvCxnSpPr>
          <p:nvPr userDrawn="1"/>
        </p:nvCxnSpPr>
        <p:spPr bwMode="auto">
          <a:xfrm>
            <a:off x="0" y="6040438"/>
            <a:ext cx="12192000" cy="0"/>
          </a:xfrm>
          <a:prstGeom prst="line">
            <a:avLst/>
          </a:prstGeom>
          <a:noFill/>
          <a:ln w="38100">
            <a:solidFill>
              <a:srgbClr val="62005F"/>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5873" r:id="rId1"/>
    <p:sldLayoutId id="2147485874" r:id="rId2"/>
    <p:sldLayoutId id="2147485875" r:id="rId3"/>
    <p:sldLayoutId id="2147485876" r:id="rId4"/>
    <p:sldLayoutId id="2147485877" r:id="rId5"/>
    <p:sldLayoutId id="2147485878" r:id="rId6"/>
  </p:sldLayoutIdLst>
  <p:hf sldNum="0" hdr="0" ftr="0" dt="0"/>
  <p:txStyles>
    <p:titleStyle>
      <a:lvl1pPr algn="ctr" rtl="0" eaLnBrk="0" fontAlgn="base" hangingPunct="0">
        <a:spcBef>
          <a:spcPct val="0"/>
        </a:spcBef>
        <a:spcAft>
          <a:spcPct val="0"/>
        </a:spcAft>
        <a:defRPr sz="3800">
          <a:solidFill>
            <a:srgbClr val="62005F"/>
          </a:solidFill>
          <a:latin typeface="Calibri Light" panose="020F0302020204030204" pitchFamily="34" charset="0"/>
          <a:ea typeface="ＭＳ Ｐゴシック" pitchFamily="34" charset="-128"/>
          <a:cs typeface="Calibri Light" panose="020F0302020204030204" pitchFamily="34" charset="0"/>
        </a:defRPr>
      </a:lvl1pPr>
      <a:lvl2pPr algn="ctr" rtl="0" eaLnBrk="0" fontAlgn="base" hangingPunct="0">
        <a:spcBef>
          <a:spcPct val="0"/>
        </a:spcBef>
        <a:spcAft>
          <a:spcPct val="0"/>
        </a:spcAft>
        <a:defRPr sz="3800">
          <a:solidFill>
            <a:srgbClr val="62005F"/>
          </a:solidFill>
          <a:effectLst>
            <a:outerShdw blurRad="38100" dist="38100" dir="2700000" algn="tl">
              <a:srgbClr val="000000"/>
            </a:outerShdw>
          </a:effectLst>
          <a:latin typeface="Calibri Light" panose="020F0302020204030204" pitchFamily="34" charset="0"/>
          <a:ea typeface="ＭＳ Ｐゴシック" pitchFamily="34" charset="-128"/>
          <a:cs typeface="Calibri Light" panose="020F0302020204030204" pitchFamily="34" charset="0"/>
        </a:defRPr>
      </a:lvl2pPr>
      <a:lvl3pPr algn="ctr" rtl="0" eaLnBrk="0" fontAlgn="base" hangingPunct="0">
        <a:spcBef>
          <a:spcPct val="0"/>
        </a:spcBef>
        <a:spcAft>
          <a:spcPct val="0"/>
        </a:spcAft>
        <a:defRPr sz="3800">
          <a:solidFill>
            <a:srgbClr val="62005F"/>
          </a:solidFill>
          <a:effectLst>
            <a:outerShdw blurRad="38100" dist="38100" dir="2700000" algn="tl">
              <a:srgbClr val="000000"/>
            </a:outerShdw>
          </a:effectLst>
          <a:latin typeface="Calibri Light" panose="020F0302020204030204" pitchFamily="34" charset="0"/>
          <a:ea typeface="ＭＳ Ｐゴシック" pitchFamily="34" charset="-128"/>
          <a:cs typeface="Calibri Light" panose="020F0302020204030204" pitchFamily="34" charset="0"/>
        </a:defRPr>
      </a:lvl3pPr>
      <a:lvl4pPr algn="ctr" rtl="0" eaLnBrk="0" fontAlgn="base" hangingPunct="0">
        <a:spcBef>
          <a:spcPct val="0"/>
        </a:spcBef>
        <a:spcAft>
          <a:spcPct val="0"/>
        </a:spcAft>
        <a:defRPr sz="3800">
          <a:solidFill>
            <a:srgbClr val="62005F"/>
          </a:solidFill>
          <a:effectLst>
            <a:outerShdw blurRad="38100" dist="38100" dir="2700000" algn="tl">
              <a:srgbClr val="000000"/>
            </a:outerShdw>
          </a:effectLst>
          <a:latin typeface="Calibri Light" panose="020F0302020204030204" pitchFamily="34" charset="0"/>
          <a:ea typeface="ＭＳ Ｐゴシック" pitchFamily="34" charset="-128"/>
          <a:cs typeface="Calibri Light" panose="020F0302020204030204" pitchFamily="34" charset="0"/>
        </a:defRPr>
      </a:lvl4pPr>
      <a:lvl5pPr algn="ctr" rtl="0" eaLnBrk="0" fontAlgn="base" hangingPunct="0">
        <a:spcBef>
          <a:spcPct val="0"/>
        </a:spcBef>
        <a:spcAft>
          <a:spcPct val="0"/>
        </a:spcAft>
        <a:defRPr sz="3800">
          <a:solidFill>
            <a:srgbClr val="62005F"/>
          </a:solidFill>
          <a:effectLst>
            <a:outerShdw blurRad="38100" dist="38100" dir="2700000" algn="tl">
              <a:srgbClr val="000000"/>
            </a:outerShdw>
          </a:effectLst>
          <a:latin typeface="Calibri Light" panose="020F0302020204030204" pitchFamily="34" charset="0"/>
          <a:ea typeface="ＭＳ Ｐゴシック" pitchFamily="34" charset="-128"/>
          <a:cs typeface="Calibri Light" panose="020F0302020204030204" pitchFamily="34" charset="0"/>
        </a:defRPr>
      </a:lvl5pPr>
      <a:lvl6pPr marL="457200" algn="ctr" rtl="0" fontAlgn="base">
        <a:spcBef>
          <a:spcPct val="0"/>
        </a:spcBef>
        <a:spcAft>
          <a:spcPct val="0"/>
        </a:spcAft>
        <a:defRPr sz="3100" b="1">
          <a:solidFill>
            <a:srgbClr val="FFFF00"/>
          </a:solidFill>
          <a:effectLst>
            <a:outerShdw blurRad="38100" dist="38100" dir="2700000" algn="tl">
              <a:srgbClr val="000000"/>
            </a:outerShdw>
          </a:effectLst>
          <a:latin typeface="Arial" charset="0"/>
        </a:defRPr>
      </a:lvl6pPr>
      <a:lvl7pPr marL="914400" algn="ctr" rtl="0" fontAlgn="base">
        <a:spcBef>
          <a:spcPct val="0"/>
        </a:spcBef>
        <a:spcAft>
          <a:spcPct val="0"/>
        </a:spcAft>
        <a:defRPr sz="3100" b="1">
          <a:solidFill>
            <a:srgbClr val="FFFF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3100" b="1">
          <a:solidFill>
            <a:srgbClr val="FFFF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3100" b="1">
          <a:solidFill>
            <a:srgbClr val="FFFF00"/>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47698E"/>
        </a:buClr>
        <a:buSzPct val="70000"/>
        <a:buFont typeface="Wingdings" charset="2"/>
        <a:buChar char="n"/>
        <a:defRPr sz="2800">
          <a:solidFill>
            <a:schemeClr val="tx1"/>
          </a:solidFill>
          <a:latin typeface="Calibri Light" panose="020F0302020204030204" pitchFamily="34" charset="0"/>
          <a:ea typeface="ＭＳ Ｐゴシック" pitchFamily="34" charset="-128"/>
          <a:cs typeface="Calibri Light" panose="020F0302020204030204" pitchFamily="34" charset="0"/>
        </a:defRPr>
      </a:lvl1pPr>
      <a:lvl2pPr marL="742950" indent="-285750" algn="l" rtl="0" eaLnBrk="0" fontAlgn="base" hangingPunct="0">
        <a:spcBef>
          <a:spcPct val="20000"/>
        </a:spcBef>
        <a:spcAft>
          <a:spcPct val="0"/>
        </a:spcAft>
        <a:buClr>
          <a:srgbClr val="47698E"/>
        </a:buClr>
        <a:buSzPct val="70000"/>
        <a:buFont typeface="Wingdings" charset="2"/>
        <a:buChar char="n"/>
        <a:defRPr sz="2400">
          <a:solidFill>
            <a:schemeClr val="tx1"/>
          </a:solidFill>
          <a:latin typeface="Calibri Light" panose="020F0302020204030204" pitchFamily="34" charset="0"/>
          <a:ea typeface="ＭＳ Ｐゴシック" pitchFamily="34" charset="-128"/>
          <a:cs typeface="Calibri Light" panose="020F0302020204030204" pitchFamily="34" charset="0"/>
        </a:defRPr>
      </a:lvl2pPr>
      <a:lvl3pPr marL="1143000" indent="-228600" algn="l" rtl="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panose="020F0302020204030204" pitchFamily="34" charset="0"/>
          <a:ea typeface="ＭＳ Ｐゴシック" pitchFamily="34" charset="-128"/>
          <a:cs typeface="Calibri Light" panose="020F0302020204030204" pitchFamily="34" charset="0"/>
        </a:defRPr>
      </a:lvl3pPr>
      <a:lvl4pPr marL="1600200" indent="-228600" algn="l" rtl="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panose="020F0302020204030204" pitchFamily="34" charset="0"/>
          <a:ea typeface="ＭＳ Ｐゴシック" pitchFamily="34" charset="-128"/>
          <a:cs typeface="Calibri Light" panose="020F0302020204030204" pitchFamily="34" charset="0"/>
        </a:defRPr>
      </a:lvl4pPr>
      <a:lvl5pPr marL="2057400" indent="-228600" algn="l" rtl="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panose="020F0302020204030204" pitchFamily="34" charset="0"/>
          <a:ea typeface="ＭＳ Ｐゴシック" pitchFamily="34" charset="-128"/>
          <a:cs typeface="Calibri Light" panose="020F0302020204030204" pitchFamily="34" charset="0"/>
        </a:defRPr>
      </a:lvl5pPr>
      <a:lvl6pPr marL="25146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2222500"/>
          </a:xfrm>
          <a:prstGeom prst="rect">
            <a:avLst/>
          </a:prstGeom>
          <a:solidFill>
            <a:srgbClr val="4769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0" y="4625975"/>
            <a:ext cx="12192000" cy="2222500"/>
          </a:xfrm>
          <a:prstGeom prst="rect">
            <a:avLst/>
          </a:prstGeom>
          <a:solidFill>
            <a:srgbClr val="47698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19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971800"/>
            <a:ext cx="24384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5"/>
          <p:cNvSpPr>
            <a:spLocks noChangeArrowheads="1"/>
          </p:cNvSpPr>
          <p:nvPr/>
        </p:nvSpPr>
        <p:spPr bwMode="auto">
          <a:xfrm>
            <a:off x="5715000" y="3167063"/>
            <a:ext cx="4445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47698E"/>
              </a:buClr>
              <a:buSzPct val="70000"/>
              <a:buFont typeface="Wingdings" charset="2"/>
              <a:buChar char="n"/>
              <a:defRPr sz="2800">
                <a:solidFill>
                  <a:schemeClr val="tx1"/>
                </a:solidFill>
                <a:latin typeface="Calibri Light" charset="0"/>
                <a:ea typeface="ＭＳ Ｐゴシック" charset="-128"/>
                <a:cs typeface="Calibri Light" charset="0"/>
              </a:defRPr>
            </a:lvl1pPr>
            <a:lvl2pPr marL="742950" indent="-285750">
              <a:spcBef>
                <a:spcPct val="20000"/>
              </a:spcBef>
              <a:buClr>
                <a:srgbClr val="47698E"/>
              </a:buClr>
              <a:buSzPct val="70000"/>
              <a:buFont typeface="Wingdings" charset="2"/>
              <a:buChar char="n"/>
              <a:defRPr sz="2400">
                <a:solidFill>
                  <a:schemeClr val="tx1"/>
                </a:solidFill>
                <a:latin typeface="Calibri Light" charset="0"/>
                <a:ea typeface="ＭＳ Ｐゴシック" charset="-128"/>
                <a:cs typeface="Calibri Light" charset="0"/>
              </a:defRPr>
            </a:lvl2pPr>
            <a:lvl3pPr marL="1143000" indent="-228600">
              <a:spcBef>
                <a:spcPct val="20000"/>
              </a:spcBef>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3pPr>
            <a:lvl4pPr marL="1600200" indent="-228600">
              <a:spcBef>
                <a:spcPct val="20000"/>
              </a:spcBef>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4pPr>
            <a:lvl5pPr marL="2057400" indent="-228600">
              <a:spcBef>
                <a:spcPct val="20000"/>
              </a:spcBef>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5pPr>
            <a:lvl6pPr marL="25146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6pPr>
            <a:lvl7pPr marL="29718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7pPr>
            <a:lvl8pPr marL="34290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8pPr>
            <a:lvl9pPr marL="38862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9pPr>
          </a:lstStyle>
          <a:p>
            <a:pPr>
              <a:spcBef>
                <a:spcPct val="0"/>
              </a:spcBef>
              <a:buClrTx/>
              <a:buSzTx/>
              <a:buFontTx/>
              <a:buNone/>
            </a:pPr>
            <a:r>
              <a:rPr lang="en-US" altLang="en-US" sz="4000">
                <a:ea typeface="HeiT" charset="0"/>
              </a:rPr>
              <a:t>at</a:t>
            </a:r>
          </a:p>
        </p:txBody>
      </p:sp>
      <p:cxnSp>
        <p:nvCxnSpPr>
          <p:cNvPr id="8197" name="Straight Connector 7"/>
          <p:cNvCxnSpPr>
            <a:cxnSpLocks noChangeShapeType="1"/>
          </p:cNvCxnSpPr>
          <p:nvPr/>
        </p:nvCxnSpPr>
        <p:spPr bwMode="auto">
          <a:xfrm>
            <a:off x="7772400" y="3311525"/>
            <a:ext cx="0" cy="433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pic>
        <p:nvPicPr>
          <p:cNvPr id="8198" name="Picture 8" descr="Image result for los angeles department of health service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509838"/>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Box 1"/>
          <p:cNvSpPr txBox="1">
            <a:spLocks noChangeArrowheads="1"/>
          </p:cNvSpPr>
          <p:nvPr/>
        </p:nvSpPr>
        <p:spPr bwMode="auto">
          <a:xfrm>
            <a:off x="10363200" y="4184650"/>
            <a:ext cx="17163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7698E"/>
              </a:buClr>
              <a:buSzPct val="70000"/>
              <a:buFont typeface="Wingdings" charset="2"/>
              <a:buChar char="n"/>
              <a:defRPr sz="2800">
                <a:solidFill>
                  <a:schemeClr val="tx1"/>
                </a:solidFill>
                <a:latin typeface="Calibri Light" charset="0"/>
                <a:ea typeface="ＭＳ Ｐゴシック" charset="-128"/>
                <a:cs typeface="Calibri Light" charset="0"/>
              </a:defRPr>
            </a:lvl1pPr>
            <a:lvl2pPr marL="742950" indent="-285750">
              <a:spcBef>
                <a:spcPct val="20000"/>
              </a:spcBef>
              <a:buClr>
                <a:srgbClr val="47698E"/>
              </a:buClr>
              <a:buSzPct val="70000"/>
              <a:buFont typeface="Wingdings" charset="2"/>
              <a:buChar char="n"/>
              <a:defRPr sz="2400">
                <a:solidFill>
                  <a:schemeClr val="tx1"/>
                </a:solidFill>
                <a:latin typeface="Calibri Light" charset="0"/>
                <a:ea typeface="ＭＳ Ｐゴシック" charset="-128"/>
                <a:cs typeface="Calibri Light" charset="0"/>
              </a:defRPr>
            </a:lvl2pPr>
            <a:lvl3pPr marL="1143000" indent="-228600">
              <a:spcBef>
                <a:spcPct val="20000"/>
              </a:spcBef>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3pPr>
            <a:lvl4pPr marL="1600200" indent="-228600">
              <a:spcBef>
                <a:spcPct val="20000"/>
              </a:spcBef>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4pPr>
            <a:lvl5pPr marL="2057400" indent="-228600">
              <a:spcBef>
                <a:spcPct val="20000"/>
              </a:spcBef>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5pPr>
            <a:lvl6pPr marL="25146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6pPr>
            <a:lvl7pPr marL="29718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7pPr>
            <a:lvl8pPr marL="34290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8pPr>
            <a:lvl9pPr marL="38862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9pPr>
          </a:lstStyle>
          <a:p>
            <a:pPr>
              <a:spcBef>
                <a:spcPct val="0"/>
              </a:spcBef>
              <a:buClrTx/>
              <a:buSzTx/>
              <a:buFontTx/>
              <a:buNone/>
            </a:pPr>
            <a:r>
              <a:rPr lang="en-US" altLang="en-US" sz="1400" dirty="0">
                <a:latin typeface="Calibri" charset="0"/>
              </a:rPr>
              <a:t>Last update: 4/24/18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A750D-E2A1-B94C-9BEC-645595211BDB}"/>
              </a:ext>
            </a:extLst>
          </p:cNvPr>
          <p:cNvSpPr>
            <a:spLocks noGrp="1"/>
          </p:cNvSpPr>
          <p:nvPr>
            <p:ph type="title"/>
          </p:nvPr>
        </p:nvSpPr>
        <p:spPr/>
        <p:txBody>
          <a:bodyPr/>
          <a:lstStyle/>
          <a:p>
            <a:r>
              <a:rPr lang="en-US" dirty="0"/>
              <a:t>Which Primary Care Notes will be shared?</a:t>
            </a:r>
          </a:p>
        </p:txBody>
      </p:sp>
      <p:sp>
        <p:nvSpPr>
          <p:cNvPr id="3" name="Content Placeholder 2">
            <a:extLst>
              <a:ext uri="{FF2B5EF4-FFF2-40B4-BE49-F238E27FC236}">
                <a16:creationId xmlns:a16="http://schemas.microsoft.com/office/drawing/2014/main" id="{6B3C262E-3642-A643-8C2D-061D4D8C12BA}"/>
              </a:ext>
            </a:extLst>
          </p:cNvPr>
          <p:cNvSpPr>
            <a:spLocks noGrp="1"/>
          </p:cNvSpPr>
          <p:nvPr>
            <p:ph idx="1"/>
          </p:nvPr>
        </p:nvSpPr>
        <p:spPr/>
        <p:txBody>
          <a:bodyPr/>
          <a:lstStyle/>
          <a:p>
            <a:r>
              <a:rPr lang="en-US" dirty="0"/>
              <a:t>Adult Primary Care </a:t>
            </a:r>
            <a:r>
              <a:rPr lang="en-US" dirty="0" err="1"/>
              <a:t>Outpt</a:t>
            </a:r>
            <a:r>
              <a:rPr lang="en-US" dirty="0"/>
              <a:t> Provider Note </a:t>
            </a:r>
          </a:p>
          <a:p>
            <a:r>
              <a:rPr lang="en-US" dirty="0"/>
              <a:t>Disease Management </a:t>
            </a:r>
            <a:r>
              <a:rPr lang="en-US" dirty="0" err="1"/>
              <a:t>Outpt</a:t>
            </a:r>
            <a:r>
              <a:rPr lang="en-US" dirty="0"/>
              <a:t> Provider Note </a:t>
            </a:r>
          </a:p>
          <a:p>
            <a:r>
              <a:rPr lang="en-US" dirty="0"/>
              <a:t>Geriatric Medicine </a:t>
            </a:r>
            <a:r>
              <a:rPr lang="en-US" dirty="0" err="1"/>
              <a:t>Outpt</a:t>
            </a:r>
            <a:r>
              <a:rPr lang="en-US" dirty="0"/>
              <a:t> Nursing Note </a:t>
            </a:r>
          </a:p>
          <a:p>
            <a:r>
              <a:rPr lang="en-US" dirty="0"/>
              <a:t>HIV Primary Care </a:t>
            </a:r>
            <a:r>
              <a:rPr lang="en-US" dirty="0" err="1"/>
              <a:t>Outpt</a:t>
            </a:r>
            <a:r>
              <a:rPr lang="en-US" dirty="0"/>
              <a:t> Provider Note </a:t>
            </a:r>
          </a:p>
          <a:p>
            <a:r>
              <a:rPr lang="en-US" dirty="0"/>
              <a:t>Outpatient Clinic Generic Provider Note </a:t>
            </a:r>
          </a:p>
          <a:p>
            <a:r>
              <a:rPr lang="en-US" dirty="0"/>
              <a:t>Pediatrics Primary </a:t>
            </a:r>
            <a:r>
              <a:rPr lang="en-US" dirty="0" err="1"/>
              <a:t>Outpt</a:t>
            </a:r>
            <a:r>
              <a:rPr lang="en-US" dirty="0"/>
              <a:t> Provider Note</a:t>
            </a:r>
          </a:p>
          <a:p>
            <a:pPr lvl="1"/>
            <a:r>
              <a:rPr lang="en-US" dirty="0"/>
              <a:t>Not HUB notes</a:t>
            </a:r>
          </a:p>
          <a:p>
            <a:endParaRPr lang="en-US" dirty="0"/>
          </a:p>
        </p:txBody>
      </p:sp>
    </p:spTree>
    <p:extLst>
      <p:ext uri="{BB962C8B-B14F-4D97-AF65-F5344CB8AC3E}">
        <p14:creationId xmlns:p14="http://schemas.microsoft.com/office/powerpoint/2010/main" val="2523819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will not be displayed at this time?</a:t>
            </a:r>
          </a:p>
        </p:txBody>
      </p:sp>
      <p:sp>
        <p:nvSpPr>
          <p:cNvPr id="18434" name="Content Placeholder 2"/>
          <p:cNvSpPr>
            <a:spLocks noGrp="1"/>
          </p:cNvSpPr>
          <p:nvPr>
            <p:ph idx="1"/>
          </p:nvPr>
        </p:nvSpPr>
        <p:spPr/>
        <p:txBody>
          <a:bodyPr/>
          <a:lstStyle/>
          <a:p>
            <a:r>
              <a:rPr lang="en-US" altLang="en-US" dirty="0">
                <a:latin typeface="Calibri Light" charset="0"/>
                <a:ea typeface="ＭＳ Ｐゴシック" charset="-128"/>
                <a:cs typeface="Calibri Light" charset="0"/>
              </a:rPr>
              <a:t>Behavioral Health/Mental Health notes</a:t>
            </a:r>
          </a:p>
          <a:p>
            <a:r>
              <a:rPr lang="en-US" altLang="en-US" dirty="0">
                <a:latin typeface="Calibri Light" charset="0"/>
                <a:ea typeface="ＭＳ Ｐゴシック" charset="-128"/>
                <a:cs typeface="Calibri Light" charset="0"/>
              </a:rPr>
              <a:t>Parents will have not have access to adolescent notes</a:t>
            </a:r>
          </a:p>
          <a:p>
            <a:r>
              <a:rPr lang="en-US" altLang="en-US" dirty="0">
                <a:latin typeface="Calibri Light" charset="0"/>
                <a:ea typeface="ＭＳ Ｐゴシック" charset="-128"/>
                <a:cs typeface="Calibri Light" charset="0"/>
              </a:rPr>
              <a:t>Pediatric HUB notes </a:t>
            </a:r>
            <a:r>
              <a:rPr lang="mr-IN" altLang="en-US" dirty="0">
                <a:latin typeface="Calibri Light" charset="0"/>
                <a:ea typeface="ＭＳ Ｐゴシック" charset="-128"/>
                <a:cs typeface="Calibri Light" charset="0"/>
              </a:rPr>
              <a:t>–</a:t>
            </a:r>
            <a:r>
              <a:rPr lang="en-US" altLang="en-US" dirty="0">
                <a:latin typeface="Calibri Light" charset="0"/>
                <a:ea typeface="ＭＳ Ｐゴシック" charset="-128"/>
                <a:cs typeface="Calibri Light" charset="0"/>
              </a:rPr>
              <a:t> forensic, foster care notes</a:t>
            </a:r>
          </a:p>
          <a:p>
            <a:r>
              <a:rPr lang="en-US" altLang="en-US" dirty="0">
                <a:latin typeface="Calibri Light" charset="0"/>
                <a:ea typeface="ＭＳ Ｐゴシック" charset="-128"/>
                <a:cs typeface="Calibri Light" charset="0"/>
              </a:rPr>
              <a:t>Social Work notes – these can contain sensitive information</a:t>
            </a:r>
          </a:p>
          <a:p>
            <a:r>
              <a:rPr lang="en-US" altLang="en-US" dirty="0">
                <a:latin typeface="Calibri Light" charset="0"/>
                <a:ea typeface="ＭＳ Ｐゴシック" charset="-128"/>
                <a:cs typeface="Calibri Light" charset="0"/>
              </a:rPr>
              <a:t>Phone messages and clinic communication – this is often casual, not relevant to care plan</a:t>
            </a:r>
          </a:p>
          <a:p>
            <a:r>
              <a:rPr lang="en-US" altLang="en-US" dirty="0">
                <a:latin typeface="Calibri Light" charset="0"/>
                <a:ea typeface="ＭＳ Ｐゴシック" charset="-128"/>
                <a:cs typeface="Calibri Light" charset="0"/>
              </a:rPr>
              <a:t>Nursing notes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DB339-2565-0049-BC60-FE212A82DE61}"/>
              </a:ext>
            </a:extLst>
          </p:cNvPr>
          <p:cNvSpPr>
            <a:spLocks noGrp="1"/>
          </p:cNvSpPr>
          <p:nvPr>
            <p:ph type="title"/>
          </p:nvPr>
        </p:nvSpPr>
        <p:spPr/>
        <p:txBody>
          <a:bodyPr/>
          <a:lstStyle/>
          <a:p>
            <a:r>
              <a:rPr lang="en-US" dirty="0"/>
              <a:t>What about Adolescents?</a:t>
            </a:r>
          </a:p>
        </p:txBody>
      </p:sp>
      <p:sp>
        <p:nvSpPr>
          <p:cNvPr id="3" name="Content Placeholder 2">
            <a:extLst>
              <a:ext uri="{FF2B5EF4-FFF2-40B4-BE49-F238E27FC236}">
                <a16:creationId xmlns:a16="http://schemas.microsoft.com/office/drawing/2014/main" id="{A844F941-E9EA-1348-BCE1-E95EDC3C3565}"/>
              </a:ext>
            </a:extLst>
          </p:cNvPr>
          <p:cNvSpPr>
            <a:spLocks noGrp="1"/>
          </p:cNvSpPr>
          <p:nvPr>
            <p:ph idx="1"/>
          </p:nvPr>
        </p:nvSpPr>
        <p:spPr/>
        <p:txBody>
          <a:bodyPr/>
          <a:lstStyle/>
          <a:p>
            <a:r>
              <a:rPr lang="en-US" dirty="0"/>
              <a:t>At this time, </a:t>
            </a:r>
            <a:r>
              <a:rPr lang="en-US" dirty="0" err="1"/>
              <a:t>MyWellness</a:t>
            </a:r>
            <a:r>
              <a:rPr lang="en-US" dirty="0"/>
              <a:t> does not have adequate privacy protections for adolescents per California state law.</a:t>
            </a:r>
          </a:p>
          <a:p>
            <a:endParaRPr lang="en-US" dirty="0"/>
          </a:p>
          <a:p>
            <a:r>
              <a:rPr lang="en-US" dirty="0"/>
              <a:t>We are in the process of closing the adolescent access to </a:t>
            </a:r>
            <a:r>
              <a:rPr lang="en-US" dirty="0" err="1"/>
              <a:t>MyWellness</a:t>
            </a:r>
            <a:r>
              <a:rPr lang="en-US" dirty="0"/>
              <a:t> (age 12 – 18).</a:t>
            </a:r>
          </a:p>
          <a:p>
            <a:pPr lvl="1"/>
            <a:r>
              <a:rPr lang="en-US" dirty="0"/>
              <a:t>Cerner is currently working on this – anticipate this will be closed within 1 month.</a:t>
            </a:r>
          </a:p>
          <a:p>
            <a:r>
              <a:rPr lang="en-US" dirty="0"/>
              <a:t>At this time adolescents and parent proxies can only see appointments.</a:t>
            </a:r>
          </a:p>
          <a:p>
            <a:pPr lvl="1"/>
            <a:r>
              <a:rPr lang="en-US" dirty="0"/>
              <a:t>We have applied filters to the current accounts – notes, labs, radiology are not viewable.</a:t>
            </a:r>
          </a:p>
        </p:txBody>
      </p:sp>
    </p:spTree>
    <p:extLst>
      <p:ext uri="{BB962C8B-B14F-4D97-AF65-F5344CB8AC3E}">
        <p14:creationId xmlns:p14="http://schemas.microsoft.com/office/powerpoint/2010/main" val="3997524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if there is a note I do not feel comfortable sharing with the patient?</a:t>
            </a:r>
          </a:p>
        </p:txBody>
      </p:sp>
      <p:sp>
        <p:nvSpPr>
          <p:cNvPr id="19458" name="Content Placeholder 2"/>
          <p:cNvSpPr>
            <a:spLocks noGrp="1"/>
          </p:cNvSpPr>
          <p:nvPr>
            <p:ph idx="1"/>
          </p:nvPr>
        </p:nvSpPr>
        <p:spPr/>
        <p:txBody>
          <a:bodyPr/>
          <a:lstStyle/>
          <a:p>
            <a:r>
              <a:rPr lang="en-US" altLang="en-US" dirty="0">
                <a:latin typeface="Calibri Light" charset="0"/>
                <a:ea typeface="ＭＳ Ｐゴシック" charset="-128"/>
                <a:cs typeface="Calibri Light" charset="0"/>
              </a:rPr>
              <a:t>Use </a:t>
            </a:r>
            <a:r>
              <a:rPr lang="en-US" altLang="en-US" b="1" dirty="0">
                <a:latin typeface="Calibri Light" charset="0"/>
                <a:ea typeface="ＭＳ Ｐゴシック" charset="-128"/>
                <a:cs typeface="Calibri Light" charset="0"/>
              </a:rPr>
              <a:t>“Sensitive” Note Type </a:t>
            </a:r>
            <a:r>
              <a:rPr lang="en-US" altLang="en-US" dirty="0">
                <a:latin typeface="Calibri Light" charset="0"/>
                <a:ea typeface="ＭＳ Ｐゴシック" charset="-128"/>
                <a:cs typeface="Calibri Light" charset="0"/>
              </a:rPr>
              <a:t>when writing this note.</a:t>
            </a:r>
          </a:p>
          <a:p>
            <a:pPr lvl="1"/>
            <a:r>
              <a:rPr lang="en-US" altLang="en-US" dirty="0">
                <a:latin typeface="Calibri Light" charset="0"/>
                <a:ea typeface="ＭＳ Ｐゴシック" charset="-128"/>
                <a:cs typeface="Calibri Light" charset="0"/>
              </a:rPr>
              <a:t>May be relevant if you suspect physical abuse, substance abuse, some mental health concerns.</a:t>
            </a:r>
          </a:p>
          <a:p>
            <a:pPr lvl="1"/>
            <a:r>
              <a:rPr lang="en-US" altLang="en-US" dirty="0" err="1">
                <a:latin typeface="Calibri Light" charset="0"/>
                <a:ea typeface="ＭＳ Ｐゴシック" charset="-128"/>
                <a:cs typeface="Calibri Light" charset="0"/>
              </a:rPr>
              <a:t>Powerchart</a:t>
            </a:r>
            <a:r>
              <a:rPr lang="en-US" altLang="en-US" dirty="0">
                <a:latin typeface="Calibri Light" charset="0"/>
                <a:ea typeface="ＭＳ Ｐゴシック" charset="-128"/>
                <a:cs typeface="Calibri Light" charset="0"/>
              </a:rPr>
              <a:t>: “Sensitive Note”</a:t>
            </a:r>
          </a:p>
          <a:p>
            <a:pPr lvl="1"/>
            <a:r>
              <a:rPr lang="en-US" altLang="en-US" dirty="0">
                <a:latin typeface="Calibri Light" charset="0"/>
                <a:ea typeface="ＭＳ Ｐゴシック" charset="-128"/>
                <a:cs typeface="Calibri Light" charset="0"/>
              </a:rPr>
              <a:t>FirstNet: “ED Note-Provider (Sensitive)” “UC Note-Provider (Sensitive)”</a:t>
            </a:r>
          </a:p>
          <a:p>
            <a:r>
              <a:rPr lang="en-US" altLang="en-US" dirty="0">
                <a:latin typeface="Calibri Light" charset="0"/>
                <a:ea typeface="ＭＳ Ｐゴシック" charset="-128"/>
                <a:cs typeface="Calibri Light" charset="0"/>
              </a:rPr>
              <a:t>This note is used rarely in health systems with OpenNotes (&lt;1%).</a:t>
            </a:r>
          </a:p>
          <a:p>
            <a:r>
              <a:rPr lang="en-US" altLang="en-US" dirty="0">
                <a:latin typeface="Calibri Light" charset="0"/>
                <a:ea typeface="ＭＳ Ｐゴシック" charset="-128"/>
                <a:cs typeface="Calibri Light" charset="0"/>
              </a:rPr>
              <a:t>Note: HIPAA allows patients to access these notes through the paper medical records process.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will the patient see?</a:t>
            </a:r>
          </a:p>
        </p:txBody>
      </p:sp>
      <p:pic>
        <p:nvPicPr>
          <p:cNvPr id="6" name="Picture 5">
            <a:extLst>
              <a:ext uri="{FF2B5EF4-FFF2-40B4-BE49-F238E27FC236}">
                <a16:creationId xmlns:a16="http://schemas.microsoft.com/office/drawing/2014/main" id="{28CF2979-FA31-0845-BEE2-1A35A2B3F816}"/>
              </a:ext>
            </a:extLst>
          </p:cNvPr>
          <p:cNvPicPr/>
          <p:nvPr/>
        </p:nvPicPr>
        <p:blipFill>
          <a:blip r:embed="rId2"/>
          <a:stretch>
            <a:fillRect/>
          </a:stretch>
        </p:blipFill>
        <p:spPr>
          <a:xfrm>
            <a:off x="3697319" y="1175266"/>
            <a:ext cx="5867399" cy="5486400"/>
          </a:xfrm>
          <a:prstGeom prst="rect">
            <a:avLst/>
          </a:prstGeom>
          <a:ln w="31750">
            <a:solidFill>
              <a:schemeClr val="accent1">
                <a:lumMod val="75000"/>
              </a:schemeClr>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How should I modify my documentation to make more sense to my patients?</a:t>
            </a:r>
          </a:p>
        </p:txBody>
      </p:sp>
      <p:sp>
        <p:nvSpPr>
          <p:cNvPr id="21506" name="Content Placeholder 1"/>
          <p:cNvSpPr txBox="1">
            <a:spLocks/>
          </p:cNvSpPr>
          <p:nvPr/>
        </p:nvSpPr>
        <p:spPr bwMode="auto">
          <a:xfrm>
            <a:off x="1387475" y="1371600"/>
            <a:ext cx="46863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7698E"/>
              </a:buClr>
              <a:buSzPct val="70000"/>
              <a:buFont typeface="Wingdings" charset="2"/>
              <a:buChar char="n"/>
              <a:defRPr sz="2800">
                <a:solidFill>
                  <a:schemeClr val="tx1"/>
                </a:solidFill>
                <a:latin typeface="Calibri Light" charset="0"/>
                <a:ea typeface="ＭＳ Ｐゴシック" charset="-128"/>
                <a:cs typeface="Calibri Light" charset="0"/>
              </a:defRPr>
            </a:lvl1pPr>
            <a:lvl2pPr marL="742950" indent="-285750">
              <a:spcBef>
                <a:spcPct val="20000"/>
              </a:spcBef>
              <a:buClr>
                <a:srgbClr val="47698E"/>
              </a:buClr>
              <a:buSzPct val="70000"/>
              <a:buFont typeface="Wingdings" charset="2"/>
              <a:buChar char="n"/>
              <a:defRPr sz="2400">
                <a:solidFill>
                  <a:schemeClr val="tx1"/>
                </a:solidFill>
                <a:latin typeface="Calibri Light" charset="0"/>
                <a:ea typeface="ＭＳ Ｐゴシック" charset="-128"/>
                <a:cs typeface="Calibri Light" charset="0"/>
              </a:defRPr>
            </a:lvl2pPr>
            <a:lvl3pPr marL="1143000" indent="-228600">
              <a:spcBef>
                <a:spcPct val="20000"/>
              </a:spcBef>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3pPr>
            <a:lvl4pPr marL="1600200" indent="-228600">
              <a:spcBef>
                <a:spcPct val="20000"/>
              </a:spcBef>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4pPr>
            <a:lvl5pPr marL="2057400" indent="-228600">
              <a:spcBef>
                <a:spcPct val="20000"/>
              </a:spcBef>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5pPr>
            <a:lvl6pPr marL="25146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6pPr>
            <a:lvl7pPr marL="29718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7pPr>
            <a:lvl8pPr marL="34290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8pPr>
            <a:lvl9pPr marL="38862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9pPr>
          </a:lstStyle>
          <a:p>
            <a:pPr algn="ctr" eaLnBrk="1" hangingPunct="1">
              <a:lnSpc>
                <a:spcPct val="90000"/>
              </a:lnSpc>
              <a:spcBef>
                <a:spcPts val="1200"/>
              </a:spcBef>
              <a:buClrTx/>
              <a:buSzTx/>
              <a:buFont typeface="Arial" charset="0"/>
              <a:buNone/>
            </a:pPr>
            <a:r>
              <a:rPr lang="en-US" altLang="en-US" sz="2000" b="1">
                <a:latin typeface="Verdana" charset="0"/>
              </a:rPr>
              <a:t>     Do</a:t>
            </a:r>
            <a:r>
              <a:rPr lang="en-US" altLang="en-US" sz="1800" b="1">
                <a:latin typeface="Verdana" charset="0"/>
              </a:rPr>
              <a:t>		</a:t>
            </a:r>
          </a:p>
          <a:p>
            <a:pPr eaLnBrk="1" hangingPunct="1">
              <a:lnSpc>
                <a:spcPct val="90000"/>
              </a:lnSpc>
              <a:spcBef>
                <a:spcPts val="1200"/>
              </a:spcBef>
              <a:buClrTx/>
              <a:buSzTx/>
              <a:buFont typeface="Arial" charset="0"/>
              <a:buChar char="•"/>
            </a:pPr>
            <a:r>
              <a:rPr lang="en-US" altLang="en-US" sz="1400">
                <a:latin typeface="Verdana" charset="0"/>
              </a:rPr>
              <a:t>Explain to patients what they may expect to see in notes</a:t>
            </a:r>
          </a:p>
          <a:p>
            <a:pPr eaLnBrk="1" hangingPunct="1">
              <a:lnSpc>
                <a:spcPct val="90000"/>
              </a:lnSpc>
              <a:spcBef>
                <a:spcPts val="1200"/>
              </a:spcBef>
              <a:buClrTx/>
              <a:buSzTx/>
              <a:buFont typeface="Arial" charset="0"/>
              <a:buChar char="•"/>
            </a:pPr>
            <a:r>
              <a:rPr lang="en-US" altLang="en-US" sz="1400">
                <a:latin typeface="Verdana" charset="0"/>
              </a:rPr>
              <a:t>Expect patients to read, download and share your notes-write accordingly</a:t>
            </a:r>
          </a:p>
          <a:p>
            <a:pPr eaLnBrk="1" hangingPunct="1">
              <a:lnSpc>
                <a:spcPct val="90000"/>
              </a:lnSpc>
              <a:spcBef>
                <a:spcPts val="1200"/>
              </a:spcBef>
              <a:buClrTx/>
              <a:buSzTx/>
              <a:buFont typeface="Arial" charset="0"/>
              <a:buChar char="•"/>
            </a:pPr>
            <a:r>
              <a:rPr lang="en-US" altLang="en-US" sz="1400">
                <a:latin typeface="Verdana" charset="0"/>
              </a:rPr>
              <a:t>Use situational wording to focus discussion on the problem at hand </a:t>
            </a:r>
          </a:p>
          <a:p>
            <a:pPr eaLnBrk="1" hangingPunct="1">
              <a:lnSpc>
                <a:spcPct val="90000"/>
              </a:lnSpc>
              <a:spcBef>
                <a:spcPts val="1200"/>
              </a:spcBef>
              <a:buClrTx/>
              <a:buSzTx/>
              <a:buFont typeface="Arial" charset="0"/>
              <a:buChar char="•"/>
            </a:pPr>
            <a:r>
              <a:rPr lang="en-US" altLang="en-US" sz="1400">
                <a:latin typeface="Verdana" charset="0"/>
              </a:rPr>
              <a:t>Use plain language for planning, less jargon and abbreviations</a:t>
            </a:r>
          </a:p>
          <a:p>
            <a:pPr eaLnBrk="1" hangingPunct="1">
              <a:lnSpc>
                <a:spcPct val="90000"/>
              </a:lnSpc>
              <a:spcBef>
                <a:spcPts val="1200"/>
              </a:spcBef>
              <a:buClrTx/>
              <a:buSzTx/>
              <a:buFont typeface="Arial" charset="0"/>
              <a:buChar char="•"/>
            </a:pPr>
            <a:r>
              <a:rPr lang="en-US" altLang="en-US" sz="1400">
                <a:latin typeface="Verdana" charset="0"/>
              </a:rPr>
              <a:t>Incorporate lab or study results	</a:t>
            </a:r>
          </a:p>
          <a:p>
            <a:pPr eaLnBrk="1" hangingPunct="1">
              <a:lnSpc>
                <a:spcPct val="90000"/>
              </a:lnSpc>
              <a:spcBef>
                <a:spcPts val="1200"/>
              </a:spcBef>
              <a:buClrTx/>
              <a:buSzTx/>
              <a:buFont typeface="Arial" charset="0"/>
              <a:buChar char="•"/>
            </a:pPr>
            <a:r>
              <a:rPr lang="en-US" altLang="en-US" sz="1400">
                <a:latin typeface="Verdana" charset="0"/>
              </a:rPr>
              <a:t>Include educational materials	</a:t>
            </a:r>
          </a:p>
          <a:p>
            <a:pPr eaLnBrk="1" hangingPunct="1">
              <a:lnSpc>
                <a:spcPct val="90000"/>
              </a:lnSpc>
              <a:spcBef>
                <a:spcPts val="1200"/>
              </a:spcBef>
              <a:buClrTx/>
              <a:buSzTx/>
              <a:buFont typeface="Arial" charset="0"/>
              <a:buChar char="•"/>
            </a:pPr>
            <a:r>
              <a:rPr lang="en-US" altLang="en-US" sz="1400">
                <a:latin typeface="Verdana" charset="0"/>
              </a:rPr>
              <a:t>Soften certain language:	</a:t>
            </a:r>
            <a:endParaRPr lang="en-US" altLang="en-US" sz="1200">
              <a:latin typeface="Verdana" charset="0"/>
            </a:endParaRPr>
          </a:p>
          <a:p>
            <a:pPr lvl="1" eaLnBrk="1" hangingPunct="1">
              <a:lnSpc>
                <a:spcPct val="90000"/>
              </a:lnSpc>
              <a:spcBef>
                <a:spcPts val="1200"/>
              </a:spcBef>
              <a:buClrTx/>
              <a:buSzTx/>
              <a:buFont typeface="Arial" charset="0"/>
              <a:buChar char="–"/>
            </a:pPr>
            <a:r>
              <a:rPr lang="en-US" altLang="en-US" sz="1200">
                <a:latin typeface="Verdana" charset="0"/>
              </a:rPr>
              <a:t>Poor historian=patient could not recall</a:t>
            </a:r>
          </a:p>
          <a:p>
            <a:pPr lvl="1" eaLnBrk="1" hangingPunct="1">
              <a:lnSpc>
                <a:spcPct val="90000"/>
              </a:lnSpc>
              <a:spcBef>
                <a:spcPts val="1200"/>
              </a:spcBef>
              <a:buClrTx/>
              <a:buSzTx/>
              <a:buFont typeface="Arial" charset="0"/>
              <a:buChar char="–"/>
            </a:pPr>
            <a:r>
              <a:rPr lang="en-US" altLang="en-US" sz="1200">
                <a:latin typeface="Verdana" charset="0"/>
              </a:rPr>
              <a:t>Patient denies=patient did not report</a:t>
            </a:r>
          </a:p>
          <a:p>
            <a:pPr lvl="1" eaLnBrk="1" hangingPunct="1">
              <a:lnSpc>
                <a:spcPct val="90000"/>
              </a:lnSpc>
              <a:spcBef>
                <a:spcPts val="1200"/>
              </a:spcBef>
              <a:buClrTx/>
              <a:buSzTx/>
              <a:buFont typeface="Arial" charset="0"/>
              <a:buChar char="–"/>
            </a:pPr>
            <a:r>
              <a:rPr lang="en-US" altLang="en-US" sz="1200">
                <a:latin typeface="Verdana" charset="0"/>
              </a:rPr>
              <a:t>Noncompliant=patient chooses not to……… </a:t>
            </a:r>
          </a:p>
          <a:p>
            <a:pPr eaLnBrk="1" hangingPunct="1">
              <a:lnSpc>
                <a:spcPct val="90000"/>
              </a:lnSpc>
              <a:spcBef>
                <a:spcPts val="1200"/>
              </a:spcBef>
              <a:buClrTx/>
              <a:buSzTx/>
              <a:buFont typeface="Arial" charset="0"/>
              <a:buChar char="•"/>
            </a:pPr>
            <a:endParaRPr lang="en-US" altLang="en-US" sz="1400">
              <a:solidFill>
                <a:srgbClr val="662665"/>
              </a:solidFill>
              <a:latin typeface="Verdana" charset="0"/>
            </a:endParaRPr>
          </a:p>
        </p:txBody>
      </p:sp>
      <p:sp>
        <p:nvSpPr>
          <p:cNvPr id="21507" name="Content Placeholder 1"/>
          <p:cNvSpPr txBox="1">
            <a:spLocks/>
          </p:cNvSpPr>
          <p:nvPr/>
        </p:nvSpPr>
        <p:spPr bwMode="auto">
          <a:xfrm>
            <a:off x="6781800" y="1371600"/>
            <a:ext cx="3810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7698E"/>
              </a:buClr>
              <a:buSzPct val="70000"/>
              <a:buFont typeface="Wingdings" charset="2"/>
              <a:buChar char="n"/>
              <a:defRPr sz="2800">
                <a:solidFill>
                  <a:schemeClr val="tx1"/>
                </a:solidFill>
                <a:latin typeface="Calibri Light" charset="0"/>
                <a:ea typeface="ＭＳ Ｐゴシック" charset="-128"/>
                <a:cs typeface="Calibri Light" charset="0"/>
              </a:defRPr>
            </a:lvl1pPr>
            <a:lvl2pPr marL="742950" indent="-285750">
              <a:spcBef>
                <a:spcPct val="20000"/>
              </a:spcBef>
              <a:buClr>
                <a:srgbClr val="47698E"/>
              </a:buClr>
              <a:buSzPct val="70000"/>
              <a:buFont typeface="Wingdings" charset="2"/>
              <a:buChar char="n"/>
              <a:defRPr sz="2400">
                <a:solidFill>
                  <a:schemeClr val="tx1"/>
                </a:solidFill>
                <a:latin typeface="Calibri Light" charset="0"/>
                <a:ea typeface="ＭＳ Ｐゴシック" charset="-128"/>
                <a:cs typeface="Calibri Light" charset="0"/>
              </a:defRPr>
            </a:lvl2pPr>
            <a:lvl3pPr marL="1143000" indent="-228600">
              <a:spcBef>
                <a:spcPct val="20000"/>
              </a:spcBef>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3pPr>
            <a:lvl4pPr marL="1600200" indent="-228600">
              <a:spcBef>
                <a:spcPct val="20000"/>
              </a:spcBef>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4pPr>
            <a:lvl5pPr marL="2057400" indent="-228600">
              <a:spcBef>
                <a:spcPct val="20000"/>
              </a:spcBef>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5pPr>
            <a:lvl6pPr marL="25146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6pPr>
            <a:lvl7pPr marL="29718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7pPr>
            <a:lvl8pPr marL="34290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8pPr>
            <a:lvl9pPr marL="38862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9pPr>
          </a:lstStyle>
          <a:p>
            <a:pPr algn="ctr" eaLnBrk="1" hangingPunct="1">
              <a:spcBef>
                <a:spcPts val="1200"/>
              </a:spcBef>
              <a:buClrTx/>
              <a:buSzTx/>
              <a:buFont typeface="Arial" charset="0"/>
              <a:buNone/>
            </a:pPr>
            <a:r>
              <a:rPr lang="en-US" altLang="en-US" sz="1700" b="1">
                <a:latin typeface="Verdana" charset="0"/>
              </a:rPr>
              <a:t>Don’t</a:t>
            </a:r>
          </a:p>
          <a:p>
            <a:pPr eaLnBrk="1" hangingPunct="1">
              <a:spcBef>
                <a:spcPts val="1200"/>
              </a:spcBef>
              <a:buClrTx/>
              <a:buSzTx/>
              <a:buFont typeface="Arial" charset="0"/>
              <a:buChar char="•"/>
            </a:pPr>
            <a:r>
              <a:rPr lang="en-US" altLang="en-US" sz="1400">
                <a:latin typeface="Verdana" charset="0"/>
              </a:rPr>
              <a:t>Oversimplify notes</a:t>
            </a:r>
          </a:p>
          <a:p>
            <a:pPr eaLnBrk="1" hangingPunct="1">
              <a:spcBef>
                <a:spcPts val="1200"/>
              </a:spcBef>
              <a:buClrTx/>
              <a:buSzTx/>
              <a:buFont typeface="Arial" charset="0"/>
              <a:buChar char="•"/>
            </a:pPr>
            <a:r>
              <a:rPr lang="en-US" altLang="en-US" sz="1400">
                <a:latin typeface="Verdana" charset="0"/>
              </a:rPr>
              <a:t>Omit sensitive issues such as obesity, substance abuse, mental health, suspicions of life threatening illness, etc. </a:t>
            </a:r>
          </a:p>
          <a:p>
            <a:pPr eaLnBrk="1" hangingPunct="1">
              <a:spcBef>
                <a:spcPts val="1200"/>
              </a:spcBef>
              <a:buClrTx/>
              <a:buSzTx/>
              <a:buFont typeface="Arial" charset="0"/>
              <a:buChar char="•"/>
            </a:pPr>
            <a:r>
              <a:rPr lang="en-US" altLang="en-US" sz="1400">
                <a:latin typeface="Verdana" charset="0"/>
              </a:rPr>
              <a:t>Use pejoratives/judgmental terms e.g., fat, angry, resistant</a:t>
            </a:r>
          </a:p>
          <a:p>
            <a:pPr eaLnBrk="1" hangingPunct="1">
              <a:spcBef>
                <a:spcPts val="1200"/>
              </a:spcBef>
              <a:buClrTx/>
              <a:buSzTx/>
              <a:buFont typeface="Arial" charset="0"/>
              <a:buChar char="•"/>
            </a:pPr>
            <a:r>
              <a:rPr lang="en-US" altLang="en-US" sz="1400">
                <a:latin typeface="Verdana" charset="0"/>
              </a:rPr>
              <a:t>Include jargon or abbreviations such as SOB (easily misinterpreted) or BID (not easily understood)</a:t>
            </a:r>
          </a:p>
          <a:p>
            <a:pPr eaLnBrk="1" hangingPunct="1">
              <a:spcBef>
                <a:spcPts val="1200"/>
              </a:spcBef>
              <a:buClrTx/>
              <a:buSzTx/>
              <a:buFont typeface="Arial" charset="0"/>
              <a:buChar char="•"/>
            </a:pPr>
            <a:endParaRPr lang="en-US" altLang="en-US" sz="1700">
              <a:solidFill>
                <a:srgbClr val="662665"/>
              </a:solidFill>
              <a:latin typeface="Verdana"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Additional Tips – Also see OpenNotes </a:t>
            </a:r>
            <a:r>
              <a:rPr lang="en-US" dirty="0" err="1"/>
              <a:t>Sharepoint</a:t>
            </a:r>
            <a:r>
              <a:rPr lang="en-US" dirty="0"/>
              <a:t> for Complete List of Tips</a:t>
            </a:r>
          </a:p>
        </p:txBody>
      </p:sp>
      <p:sp>
        <p:nvSpPr>
          <p:cNvPr id="3" name="Content Placeholder 2"/>
          <p:cNvSpPr>
            <a:spLocks noGrp="1"/>
          </p:cNvSpPr>
          <p:nvPr>
            <p:ph idx="1"/>
          </p:nvPr>
        </p:nvSpPr>
        <p:spPr>
          <a:xfrm>
            <a:off x="609600" y="1460500"/>
            <a:ext cx="10972800" cy="4940300"/>
          </a:xfrm>
        </p:spPr>
        <p:txBody>
          <a:bodyPr>
            <a:normAutofit lnSpcReduction="10000"/>
          </a:bodyPr>
          <a:lstStyle/>
          <a:p>
            <a:pPr>
              <a:buFont typeface="Wingdings" panose="05000000000000000000" pitchFamily="2" charset="2"/>
              <a:buChar char="n"/>
              <a:defRPr/>
            </a:pPr>
            <a:r>
              <a:rPr lang="en-US" dirty="0"/>
              <a:t>“I want you to look at my notes and make sure we are both on the same page.”</a:t>
            </a:r>
          </a:p>
          <a:p>
            <a:pPr>
              <a:buFont typeface="Wingdings" panose="05000000000000000000" pitchFamily="2" charset="2"/>
              <a:buChar char="n"/>
              <a:defRPr/>
            </a:pPr>
            <a:r>
              <a:rPr lang="en-US" dirty="0"/>
              <a:t>“Reading your notes may remind you about what we discussed when you get home. You can also share it with your family or caregivers if you would like.”</a:t>
            </a:r>
          </a:p>
          <a:p>
            <a:pPr>
              <a:buFont typeface="Wingdings" panose="05000000000000000000" pitchFamily="2" charset="2"/>
              <a:buChar char="n"/>
              <a:defRPr/>
            </a:pPr>
            <a:r>
              <a:rPr lang="en-US" dirty="0"/>
              <a:t>Minimize abbreviations.  Edit your dot phrase templates to spell out phrases.</a:t>
            </a:r>
          </a:p>
          <a:p>
            <a:pPr lvl="1">
              <a:buFont typeface="Wingdings" panose="05000000000000000000" pitchFamily="2" charset="2"/>
              <a:buChar char="n"/>
              <a:defRPr/>
            </a:pPr>
            <a:r>
              <a:rPr lang="en-US" dirty="0"/>
              <a:t>What would you think if you saw </a:t>
            </a:r>
            <a:r>
              <a:rPr lang="en-US" u="sng" dirty="0"/>
              <a:t>“F/U SOB”</a:t>
            </a:r>
            <a:r>
              <a:rPr lang="en-US" dirty="0"/>
              <a:t> on an Assessment/Plan?</a:t>
            </a:r>
          </a:p>
          <a:p>
            <a:pPr>
              <a:buFont typeface="Wingdings" panose="05000000000000000000" pitchFamily="2" charset="2"/>
              <a:buChar char="n"/>
              <a:defRPr/>
            </a:pPr>
            <a:r>
              <a:rPr lang="en-US" dirty="0"/>
              <a:t>Obese patients. Review their body mass index and the definitions for overweight, obese, and morbidly obese with patients so that they understand why these terms are in the chart.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if patient’s request corrections?</a:t>
            </a:r>
          </a:p>
        </p:txBody>
      </p:sp>
      <p:sp>
        <p:nvSpPr>
          <p:cNvPr id="23554" name="Content Placeholder 2"/>
          <p:cNvSpPr>
            <a:spLocks noGrp="1"/>
          </p:cNvSpPr>
          <p:nvPr>
            <p:ph idx="1"/>
          </p:nvPr>
        </p:nvSpPr>
        <p:spPr/>
        <p:txBody>
          <a:bodyPr/>
          <a:lstStyle/>
          <a:p>
            <a:r>
              <a:rPr lang="en-US" altLang="en-US" dirty="0">
                <a:latin typeface="Calibri Light" charset="0"/>
                <a:ea typeface="ＭＳ Ｐゴシック" charset="-128"/>
                <a:cs typeface="Calibri Light" charset="0"/>
              </a:rPr>
              <a:t>Patients do find errors in providers notes.</a:t>
            </a:r>
          </a:p>
          <a:p>
            <a:pPr lvl="1"/>
            <a:r>
              <a:rPr lang="en-US" altLang="en-US" dirty="0">
                <a:latin typeface="Calibri Light" charset="0"/>
                <a:ea typeface="ＭＳ Ｐゴシック" charset="-128"/>
                <a:cs typeface="Calibri Light" charset="0"/>
              </a:rPr>
              <a:t>DHS already has a policy in place for amending notes </a:t>
            </a:r>
            <a:r>
              <a:rPr lang="mr-IN" altLang="en-US" dirty="0">
                <a:latin typeface="Calibri Light" charset="0"/>
                <a:ea typeface="ＭＳ Ｐゴシック" charset="-128"/>
                <a:cs typeface="Calibri Light" charset="0"/>
              </a:rPr>
              <a:t>–</a:t>
            </a:r>
            <a:r>
              <a:rPr lang="en-US" altLang="en-US" dirty="0">
                <a:latin typeface="Calibri Light" charset="0"/>
                <a:ea typeface="ＭＳ Ｐゴシック" charset="-128"/>
                <a:cs typeface="Calibri Light" charset="0"/>
              </a:rPr>
              <a:t> Policy 361.18.  Please review this policy which is on the OpenNotes </a:t>
            </a:r>
            <a:r>
              <a:rPr lang="en-US" altLang="en-US" dirty="0" err="1">
                <a:latin typeface="Calibri Light" charset="0"/>
                <a:ea typeface="ＭＳ Ｐゴシック" charset="-128"/>
                <a:cs typeface="Calibri Light" charset="0"/>
              </a:rPr>
              <a:t>sharepoint</a:t>
            </a:r>
            <a:r>
              <a:rPr lang="en-US" altLang="en-US" dirty="0">
                <a:latin typeface="Calibri Light" charset="0"/>
                <a:ea typeface="ＭＳ Ｐゴシック" charset="-128"/>
                <a:cs typeface="Calibri Light" charset="0"/>
              </a:rPr>
              <a:t>.</a:t>
            </a:r>
          </a:p>
          <a:p>
            <a:endParaRPr lang="en-US" altLang="en-US" dirty="0">
              <a:latin typeface="Calibri Light" charset="0"/>
              <a:ea typeface="ＭＳ Ｐゴシック" charset="-128"/>
              <a:cs typeface="Calibri Light" charset="0"/>
            </a:endParaRPr>
          </a:p>
          <a:p>
            <a:r>
              <a:rPr lang="en-US" altLang="en-US" dirty="0">
                <a:latin typeface="Calibri Light" charset="0"/>
                <a:ea typeface="ＭＳ Ｐゴシック" charset="-128"/>
                <a:cs typeface="Calibri Light" charset="0"/>
              </a:rPr>
              <a:t>Additional examples:</a:t>
            </a:r>
          </a:p>
          <a:p>
            <a:r>
              <a:rPr lang="en-US" altLang="en-US" sz="2000" dirty="0">
                <a:latin typeface="Calibri Light" charset="0"/>
                <a:ea typeface="ＭＳ Ｐゴシック" charset="-128"/>
                <a:cs typeface="Calibri Light" charset="0"/>
              </a:rPr>
              <a:t>“Thanks for pointing out that I wrote ‘right knee’ rather than ‘left knee’; I’ll be sure to note the correction in your chart.” </a:t>
            </a:r>
          </a:p>
          <a:p>
            <a:r>
              <a:rPr lang="en-US" altLang="en-US" sz="2000" dirty="0">
                <a:latin typeface="Calibri Light" charset="0"/>
                <a:ea typeface="ＭＳ Ｐゴシック" charset="-128"/>
                <a:cs typeface="Calibri Light" charset="0"/>
              </a:rPr>
              <a:t>“I understand you want your history of cocaine use removed from the medical record, but this information has important implications for your blood pressure and chest pain.” </a:t>
            </a:r>
          </a:p>
          <a:p>
            <a:r>
              <a:rPr lang="en-US" altLang="en-US" sz="2000" dirty="0">
                <a:latin typeface="Calibri Light" charset="0"/>
                <a:ea typeface="ＭＳ Ｐゴシック" charset="-128"/>
                <a:cs typeface="Calibri Light" charset="0"/>
              </a:rPr>
              <a:t>“I’m sorry you disagree with my assessment that alcohol contributed to your fall.  While I can’t change my medical opinion, if you’d like I can add that you disagree with it.”</a:t>
            </a:r>
          </a:p>
          <a:p>
            <a:endParaRPr lang="en-US" altLang="en-US" dirty="0">
              <a:latin typeface="Calibri Light" charset="0"/>
              <a:ea typeface="ＭＳ Ｐゴシック" charset="-128"/>
              <a:cs typeface="Calibri Light"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Who is sharing notes in Los Angeles and in public hospitals?</a:t>
            </a:r>
          </a:p>
        </p:txBody>
      </p:sp>
      <p:sp>
        <p:nvSpPr>
          <p:cNvPr id="4" name="Content Placeholder 2"/>
          <p:cNvSpPr>
            <a:spLocks noGrp="1"/>
          </p:cNvSpPr>
          <p:nvPr>
            <p:ph idx="1"/>
          </p:nvPr>
        </p:nvSpPr>
        <p:spPr>
          <a:xfrm>
            <a:off x="1219200" y="1447800"/>
            <a:ext cx="10591800" cy="4876800"/>
          </a:xfrm>
          <a:extLst/>
        </p:spPr>
        <p:txBody>
          <a:bodyPr numCol="2">
            <a:normAutofit lnSpcReduction="10000"/>
          </a:bodyPr>
          <a:lstStyle/>
          <a:p>
            <a:pPr marL="0" indent="0">
              <a:buFont typeface="Wingdings" panose="05000000000000000000" pitchFamily="2" charset="2"/>
              <a:buNone/>
              <a:defRPr/>
            </a:pPr>
            <a:r>
              <a:rPr lang="en-US" b="1" u="sng" dirty="0"/>
              <a:t>Los Angeles</a:t>
            </a:r>
          </a:p>
          <a:p>
            <a:pPr>
              <a:buFont typeface="Wingdings" panose="05000000000000000000" pitchFamily="2" charset="2"/>
              <a:buChar char="n"/>
              <a:defRPr/>
            </a:pPr>
            <a:r>
              <a:rPr lang="en-US" dirty="0"/>
              <a:t>VA </a:t>
            </a:r>
          </a:p>
          <a:p>
            <a:pPr>
              <a:buFont typeface="Wingdings" panose="05000000000000000000" pitchFamily="2" charset="2"/>
              <a:buChar char="n"/>
              <a:defRPr/>
            </a:pPr>
            <a:r>
              <a:rPr lang="en-US" dirty="0"/>
              <a:t>UCLA - Neurology </a:t>
            </a:r>
          </a:p>
          <a:p>
            <a:pPr>
              <a:buFont typeface="Wingdings" panose="05000000000000000000" pitchFamily="2" charset="2"/>
              <a:buChar char="n"/>
              <a:defRPr/>
            </a:pPr>
            <a:r>
              <a:rPr lang="en-US" dirty="0"/>
              <a:t>Cedars Sinai – Primary Care</a:t>
            </a:r>
          </a:p>
          <a:p>
            <a:pPr>
              <a:buFont typeface="Wingdings" panose="05000000000000000000" pitchFamily="2" charset="2"/>
              <a:buChar char="n"/>
              <a:defRPr/>
            </a:pPr>
            <a:r>
              <a:rPr lang="en-US" dirty="0"/>
              <a:t>Kaiser Permanente - South Bay, Santa Monica, Woodland Hills, Fontana</a:t>
            </a:r>
          </a:p>
          <a:p>
            <a:pPr>
              <a:buFont typeface="Wingdings" panose="05000000000000000000" pitchFamily="2" charset="2"/>
              <a:buChar char="n"/>
              <a:defRPr/>
            </a:pPr>
            <a:r>
              <a:rPr lang="en-US" dirty="0"/>
              <a:t>Adventist Health</a:t>
            </a:r>
          </a:p>
          <a:p>
            <a:pPr>
              <a:buFont typeface="Wingdings" panose="05000000000000000000" pitchFamily="2" charset="2"/>
              <a:buChar char="n"/>
              <a:defRPr/>
            </a:pPr>
            <a:r>
              <a:rPr lang="en-US" dirty="0"/>
              <a:t>Providence Health</a:t>
            </a:r>
          </a:p>
          <a:p>
            <a:pPr>
              <a:buFont typeface="Wingdings" panose="05000000000000000000" pitchFamily="2" charset="2"/>
              <a:buChar char="n"/>
              <a:defRPr/>
            </a:pPr>
            <a:r>
              <a:rPr lang="en-US" dirty="0"/>
              <a:t>Memorial Care</a:t>
            </a:r>
          </a:p>
          <a:p>
            <a:pPr marL="0" indent="0">
              <a:buFont typeface="Wingdings" panose="05000000000000000000" pitchFamily="2" charset="2"/>
              <a:buNone/>
              <a:defRPr/>
            </a:pPr>
            <a:r>
              <a:rPr lang="en-US" b="1" u="sng" dirty="0"/>
              <a:t>Public Hospitals </a:t>
            </a:r>
          </a:p>
          <a:p>
            <a:pPr>
              <a:buFont typeface="Wingdings" panose="05000000000000000000" pitchFamily="2" charset="2"/>
              <a:buChar char="n"/>
              <a:defRPr/>
            </a:pPr>
            <a:r>
              <a:rPr lang="en-US" dirty="0"/>
              <a:t>Monterey County, CA</a:t>
            </a:r>
          </a:p>
          <a:p>
            <a:pPr>
              <a:buFont typeface="Wingdings" panose="05000000000000000000" pitchFamily="2" charset="2"/>
              <a:buChar char="n"/>
              <a:defRPr/>
            </a:pPr>
            <a:r>
              <a:rPr lang="en-US" dirty="0"/>
              <a:t>Harborview Medical Center, Seattle, WA</a:t>
            </a:r>
          </a:p>
          <a:p>
            <a:pPr>
              <a:buFont typeface="Wingdings" panose="05000000000000000000" pitchFamily="2" charset="2"/>
              <a:buChar char="n"/>
              <a:defRPr/>
            </a:pPr>
            <a:r>
              <a:rPr lang="en-US" dirty="0"/>
              <a:t>Billings Clinics, WY</a:t>
            </a:r>
          </a:p>
          <a:p>
            <a:pPr>
              <a:buFont typeface="Wingdings" panose="05000000000000000000" pitchFamily="2" charset="2"/>
              <a:buChar char="n"/>
              <a:defRPr/>
            </a:pPr>
            <a:r>
              <a:rPr lang="en-US" dirty="0"/>
              <a:t>Multiple Academic Hospitals with Public Hospital facilities</a:t>
            </a:r>
          </a:p>
          <a:p>
            <a:pPr>
              <a:buFont typeface="Wingdings" panose="05000000000000000000" pitchFamily="2" charset="2"/>
              <a:buChar char="n"/>
              <a:defRPr/>
            </a:pPr>
            <a:r>
              <a:rPr lang="en-US" dirty="0"/>
              <a:t>Cook County, Chicago, IL </a:t>
            </a:r>
            <a:r>
              <a:rPr lang="mr-IN" dirty="0"/>
              <a:t>–</a:t>
            </a:r>
            <a:r>
              <a:rPr lang="en-US" dirty="0"/>
              <a:t> planning phases</a:t>
            </a:r>
          </a:p>
          <a:p>
            <a:pPr>
              <a:buFont typeface="Wingdings" panose="05000000000000000000" pitchFamily="2" charset="2"/>
              <a:buChar char="n"/>
              <a:defRPr/>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the data behind OpenNotes?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2" descr="C:\Users\rfazzina\Desktop\ill-notes-eng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6138863"/>
            <a:ext cx="8048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9"/>
          <p:cNvSpPr>
            <a:spLocks noGrp="1"/>
          </p:cNvSpPr>
          <p:nvPr>
            <p:ph type="title"/>
          </p:nvPr>
        </p:nvSpPr>
        <p:spPr/>
        <p:txBody>
          <a:bodyPr/>
          <a:lstStyle/>
          <a:p>
            <a:pPr>
              <a:defRPr/>
            </a:pPr>
            <a:r>
              <a:rPr lang="en-US" altLang="en-US" dirty="0">
                <a:ea typeface="MS PGothic" pitchFamily="34" charset="-128"/>
              </a:rPr>
              <a:t>About OpenNotes</a:t>
            </a:r>
            <a:endParaRPr lang="en-US" dirty="0">
              <a:ea typeface="MS PGothic" pitchFamily="34" charset="-128"/>
            </a:endParaRPr>
          </a:p>
        </p:txBody>
      </p:sp>
      <p:sp>
        <p:nvSpPr>
          <p:cNvPr id="16387" name="Content Placeholder 10"/>
          <p:cNvSpPr>
            <a:spLocks noGrp="1"/>
          </p:cNvSpPr>
          <p:nvPr>
            <p:ph idx="1"/>
          </p:nvPr>
        </p:nvSpPr>
        <p:spPr>
          <a:xfrm>
            <a:off x="1884363" y="1460500"/>
            <a:ext cx="8631237" cy="4525963"/>
          </a:xfrm>
        </p:spPr>
        <p:txBody>
          <a:bodyPr/>
          <a:lstStyle/>
          <a:p>
            <a:pPr>
              <a:buFont typeface="Wingdings" panose="05000000000000000000" pitchFamily="2" charset="2"/>
              <a:buChar char="n"/>
              <a:defRPr/>
            </a:pPr>
            <a:r>
              <a:rPr lang="en-US" altLang="en-US" sz="2400" dirty="0">
                <a:ea typeface="MS PGothic" pitchFamily="34" charset="-128"/>
              </a:rPr>
              <a:t>OpenNotes is a national movement </a:t>
            </a:r>
            <a:r>
              <a:rPr lang="en-US" sz="2400" dirty="0"/>
              <a:t>dedicated to making health care more open and transparent by encouraging doctors, nurses, therapists, and others to share their visit notes with patients.</a:t>
            </a:r>
            <a:endParaRPr lang="en-US" altLang="en-US" sz="2400" dirty="0">
              <a:ea typeface="MS PGothic" pitchFamily="34" charset="-128"/>
            </a:endParaRPr>
          </a:p>
          <a:p>
            <a:pPr>
              <a:buFont typeface="Wingdings" panose="05000000000000000000" pitchFamily="2" charset="2"/>
              <a:buChar char="n"/>
              <a:defRPr/>
            </a:pPr>
            <a:r>
              <a:rPr lang="en-US" altLang="en-US" sz="2400" dirty="0">
                <a:ea typeface="MS PGothic" pitchFamily="34" charset="-128"/>
              </a:rPr>
              <a:t>Began with a three-institution study in 2010, involving 105 primary care physicians and 20,000 of their patients. </a:t>
            </a:r>
          </a:p>
          <a:p>
            <a:pPr>
              <a:buFont typeface="Wingdings" panose="05000000000000000000" pitchFamily="2" charset="2"/>
              <a:buChar char="n"/>
              <a:defRPr/>
            </a:pPr>
            <a:r>
              <a:rPr lang="en-US" altLang="en-US" sz="2400" dirty="0">
                <a:ea typeface="MS PGothic" pitchFamily="34" charset="-128"/>
              </a:rPr>
              <a:t>Today more than 23 million U.S. patients have access to their visit notes through a secure, patient portal. </a:t>
            </a:r>
          </a:p>
          <a:p>
            <a:pPr marL="0" indent="0">
              <a:buFont typeface="Wingdings" panose="05000000000000000000" pitchFamily="2" charset="2"/>
              <a:buNone/>
              <a:defRPr/>
            </a:pPr>
            <a:endParaRPr lang="en-US" altLang="en-US" dirty="0">
              <a:solidFill>
                <a:srgbClr val="7030A0"/>
              </a:solidFill>
              <a:ea typeface="MS PGothic" pitchFamily="34" charset="-128"/>
            </a:endParaRPr>
          </a:p>
        </p:txBody>
      </p:sp>
      <p:pic>
        <p:nvPicPr>
          <p:cNvPr id="1024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606925"/>
            <a:ext cx="22860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78425" y="4562475"/>
            <a:ext cx="20605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4467225"/>
            <a:ext cx="16478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609600" y="228600"/>
            <a:ext cx="10972800" cy="868363"/>
          </a:xfrm>
        </p:spPr>
        <p:txBody>
          <a:bodyPr/>
          <a:lstStyle/>
          <a:p>
            <a:pPr>
              <a:defRPr/>
            </a:pPr>
            <a:r>
              <a:rPr lang="en-US" altLang="en-US" dirty="0">
                <a:ea typeface="MS PGothic" pitchFamily="34" charset="-128"/>
              </a:rPr>
              <a:t>Initial OpenNotes Study Findings</a:t>
            </a:r>
          </a:p>
        </p:txBody>
      </p:sp>
      <p:sp>
        <p:nvSpPr>
          <p:cNvPr id="26626" name="Subtitle 2"/>
          <p:cNvSpPr>
            <a:spLocks noGrp="1"/>
          </p:cNvSpPr>
          <p:nvPr>
            <p:ph idx="1"/>
          </p:nvPr>
        </p:nvSpPr>
        <p:spPr>
          <a:xfrm>
            <a:off x="1981200" y="1371600"/>
            <a:ext cx="8153400" cy="5181600"/>
          </a:xfrm>
        </p:spPr>
        <p:txBody>
          <a:bodyPr/>
          <a:lstStyle/>
          <a:p>
            <a:pPr marL="0" indent="0">
              <a:buFont typeface="Wingdings" charset="2"/>
              <a:buNone/>
            </a:pPr>
            <a:r>
              <a:rPr lang="en-US" altLang="x-none" sz="2400" b="1" dirty="0">
                <a:latin typeface="Calibri Light" charset="0"/>
                <a:ea typeface="ＭＳ Ｐゴシック" charset="-128"/>
                <a:cs typeface="Calibri Light" charset="0"/>
              </a:rPr>
              <a:t>Three  out of four patients reported:</a:t>
            </a:r>
            <a:endParaRPr lang="en-US" altLang="x-none" sz="2400" dirty="0">
              <a:latin typeface="Calibri Light" charset="0"/>
              <a:ea typeface="ＭＳ Ｐゴシック" charset="-128"/>
              <a:cs typeface="Calibri Light" charset="0"/>
            </a:endParaRPr>
          </a:p>
          <a:p>
            <a:pPr marL="0" indent="0">
              <a:spcBef>
                <a:spcPts val="1800"/>
              </a:spcBef>
            </a:pPr>
            <a:r>
              <a:rPr lang="en-US" altLang="x-none" sz="2400" dirty="0">
                <a:latin typeface="Calibri Light" charset="0"/>
                <a:ea typeface="ＭＳ Ｐゴシック" charset="-128"/>
                <a:cs typeface="Calibri Light" charset="0"/>
              </a:rPr>
              <a:t> taking better care of themselves; </a:t>
            </a:r>
          </a:p>
          <a:p>
            <a:pPr marL="0" indent="0">
              <a:spcBef>
                <a:spcPts val="1800"/>
              </a:spcBef>
            </a:pPr>
            <a:r>
              <a:rPr lang="en-US" altLang="x-none" sz="2400" dirty="0">
                <a:latin typeface="Calibri Light" charset="0"/>
                <a:ea typeface="ＭＳ Ｐゴシック" charset="-128"/>
                <a:cs typeface="Calibri Light" charset="0"/>
              </a:rPr>
              <a:t> understanding their health and medical conditions better;</a:t>
            </a:r>
          </a:p>
          <a:p>
            <a:pPr marL="0" indent="0">
              <a:spcBef>
                <a:spcPts val="1800"/>
              </a:spcBef>
            </a:pPr>
            <a:r>
              <a:rPr lang="en-US" altLang="x-none" sz="2400" dirty="0">
                <a:latin typeface="Calibri Light" charset="0"/>
                <a:ea typeface="ＭＳ Ｐゴシック" charset="-128"/>
                <a:cs typeface="Calibri Light" charset="0"/>
              </a:rPr>
              <a:t> feeling more in control of their health and health care;</a:t>
            </a:r>
          </a:p>
          <a:p>
            <a:pPr marL="0" indent="0">
              <a:spcBef>
                <a:spcPts val="1800"/>
              </a:spcBef>
            </a:pPr>
            <a:r>
              <a:rPr lang="en-US" altLang="x-none" sz="2400" dirty="0">
                <a:latin typeface="Calibri Light" charset="0"/>
                <a:ea typeface="ＭＳ Ｐゴシック" charset="-128"/>
                <a:cs typeface="Calibri Light" charset="0"/>
              </a:rPr>
              <a:t> being better prepared for visits;</a:t>
            </a:r>
          </a:p>
          <a:p>
            <a:pPr marL="0" indent="0">
              <a:spcBef>
                <a:spcPts val="1800"/>
              </a:spcBef>
            </a:pPr>
            <a:r>
              <a:rPr lang="en-US" altLang="x-none" sz="2400" dirty="0">
                <a:latin typeface="Calibri Light" charset="0"/>
                <a:ea typeface="ＭＳ Ｐゴシック" charset="-128"/>
                <a:cs typeface="Calibri Light" charset="0"/>
              </a:rPr>
              <a:t> and doing better with taking their medications as prescribed.</a:t>
            </a:r>
          </a:p>
          <a:p>
            <a:pPr marL="0" indent="0">
              <a:spcBef>
                <a:spcPts val="1800"/>
              </a:spcBef>
              <a:buFont typeface="Wingdings" charset="2"/>
              <a:buNone/>
            </a:pPr>
            <a:r>
              <a:rPr lang="en-US" altLang="x-none" sz="1400" i="1" dirty="0">
                <a:latin typeface="Calibri Light" charset="0"/>
                <a:ea typeface="ＭＳ Ｐゴシック" charset="-128"/>
                <a:cs typeface="Calibri Light" charset="0"/>
              </a:rPr>
              <a:t>                                                                                                      </a:t>
            </a:r>
          </a:p>
          <a:p>
            <a:pPr marL="0" indent="0">
              <a:spcBef>
                <a:spcPts val="1800"/>
              </a:spcBef>
              <a:buFont typeface="Wingdings" charset="2"/>
              <a:buNone/>
            </a:pPr>
            <a:r>
              <a:rPr lang="en-US" altLang="x-none" sz="1400" i="1" dirty="0">
                <a:latin typeface="Calibri Light" charset="0"/>
                <a:ea typeface="ＭＳ Ｐゴシック" charset="-128"/>
                <a:cs typeface="Calibri Light" charset="0"/>
              </a:rPr>
              <a:t>                                                                                                           </a:t>
            </a:r>
            <a:r>
              <a:rPr lang="en-US" altLang="x-none" sz="1400" i="1" dirty="0" err="1">
                <a:latin typeface="Calibri Light" charset="0"/>
                <a:ea typeface="ＭＳ Ｐゴシック" charset="-128"/>
                <a:cs typeface="Calibri Light" charset="0"/>
              </a:rPr>
              <a:t>Delbanco</a:t>
            </a:r>
            <a:r>
              <a:rPr lang="en-US" altLang="x-none" sz="1400" i="1" dirty="0">
                <a:latin typeface="Calibri Light" charset="0"/>
                <a:ea typeface="ＭＳ Ｐゴシック" charset="-128"/>
                <a:cs typeface="Calibri Light" charset="0"/>
              </a:rPr>
              <a:t>, Walker, et al, </a:t>
            </a:r>
            <a:r>
              <a:rPr lang="en-US" altLang="x-none" sz="1400" i="1" u="sng" dirty="0">
                <a:latin typeface="Calibri Light" charset="0"/>
                <a:ea typeface="ＭＳ Ｐゴシック" charset="-128"/>
                <a:cs typeface="Calibri Light" charset="0"/>
              </a:rPr>
              <a:t>Annals of Internal Medicine</a:t>
            </a:r>
            <a:endParaRPr lang="en-US" altLang="x-none" sz="2400" u="sng" dirty="0">
              <a:latin typeface="Calibri Light" charset="0"/>
              <a:ea typeface="ＭＳ Ｐゴシック" charset="-128"/>
              <a:cs typeface="Calibri Light" charset="0"/>
            </a:endParaRPr>
          </a:p>
          <a:p>
            <a:pPr marL="0" indent="0"/>
            <a:endParaRPr lang="en-US" altLang="en-US" sz="2400" dirty="0">
              <a:latin typeface="Calibri Light" charset="0"/>
              <a:ea typeface="ＭＳ Ｐゴシック" charset="-128"/>
              <a:cs typeface="Calibri Light" charset="0"/>
            </a:endParaRPr>
          </a:p>
        </p:txBody>
      </p:sp>
      <p:pic>
        <p:nvPicPr>
          <p:cNvPr id="26627" name="Picture 12" descr="C:\Users\rfazzina\Desktop\ill-notes-eng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6138863"/>
            <a:ext cx="8048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6" descr="C:\Users\rfazzina\Desktop\4-share-eviden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8" y="1524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609600" y="228600"/>
            <a:ext cx="10972800" cy="868363"/>
          </a:xfrm>
        </p:spPr>
        <p:txBody>
          <a:bodyPr/>
          <a:lstStyle/>
          <a:p>
            <a:pPr>
              <a:defRPr/>
            </a:pPr>
            <a:r>
              <a:rPr lang="en-US" altLang="en-US" dirty="0">
                <a:ea typeface="MS PGothic" pitchFamily="34" charset="-128"/>
              </a:rPr>
              <a:t>Caregivers Benefit as Much as Patients</a:t>
            </a:r>
          </a:p>
        </p:txBody>
      </p:sp>
      <p:sp>
        <p:nvSpPr>
          <p:cNvPr id="28674" name="Subtitle 2"/>
          <p:cNvSpPr>
            <a:spLocks noGrp="1"/>
          </p:cNvSpPr>
          <p:nvPr>
            <p:ph idx="1"/>
          </p:nvPr>
        </p:nvSpPr>
        <p:spPr>
          <a:xfrm>
            <a:off x="1676400" y="1328738"/>
            <a:ext cx="8610600" cy="4767262"/>
          </a:xfrm>
        </p:spPr>
        <p:txBody>
          <a:bodyPr/>
          <a:lstStyle/>
          <a:p>
            <a:r>
              <a:rPr lang="en-US" altLang="x-none" sz="2200">
                <a:latin typeface="Calibri Light" charset="0"/>
                <a:ea typeface="ＭＳ Ｐゴシック" charset="-128"/>
                <a:cs typeface="Calibri Light" charset="0"/>
              </a:rPr>
              <a:t>88% of patients and 86% of caregivers had better formulated questions for the doctor.</a:t>
            </a:r>
          </a:p>
          <a:p>
            <a:r>
              <a:rPr lang="en-US" altLang="x-none" sz="2200">
                <a:latin typeface="Calibri Light" charset="0"/>
                <a:ea typeface="ＭＳ Ｐゴシック" charset="-128"/>
                <a:cs typeface="Calibri Light" charset="0"/>
              </a:rPr>
              <a:t>86% of patients and 82% of caregivers had more productive discussions about the patient’s care.</a:t>
            </a:r>
          </a:p>
          <a:p>
            <a:r>
              <a:rPr lang="en-US" altLang="x-none" sz="2200">
                <a:latin typeface="Calibri Light" charset="0"/>
                <a:ea typeface="ＭＳ Ｐゴシック" charset="-128"/>
                <a:cs typeface="Calibri Light" charset="0"/>
              </a:rPr>
              <a:t>94% of patients and their caregivers said they had a better understanding of patient health conditions, better remembered the patient’s care plan, and felt more in control of care.</a:t>
            </a:r>
          </a:p>
          <a:p>
            <a:r>
              <a:rPr lang="en-US" altLang="x-none" sz="2200">
                <a:latin typeface="Calibri Light" charset="0"/>
                <a:ea typeface="ＭＳ Ｐゴシック" charset="-128"/>
                <a:cs typeface="Calibri Light" charset="0"/>
              </a:rPr>
              <a:t>71% of both patient and caregivers reported patients taking medications as prescribed more often. </a:t>
            </a:r>
          </a:p>
          <a:p>
            <a:pPr>
              <a:buFont typeface="Wingdings" charset="2"/>
              <a:buNone/>
            </a:pPr>
            <a:endParaRPr lang="en-US" altLang="x-none" sz="2200">
              <a:latin typeface="Calibri Light" charset="0"/>
              <a:ea typeface="ＭＳ Ｐゴシック" charset="-128"/>
              <a:cs typeface="Calibri Light" charset="0"/>
            </a:endParaRPr>
          </a:p>
          <a:p>
            <a:pPr>
              <a:buFont typeface="Wingdings" charset="2"/>
              <a:buNone/>
            </a:pPr>
            <a:r>
              <a:rPr lang="en-US" altLang="x-none" sz="1400" i="1">
                <a:latin typeface="Calibri Light" charset="0"/>
                <a:ea typeface="ＭＳ Ｐゴシック" charset="-128"/>
                <a:cs typeface="Calibri Light" charset="0"/>
              </a:rPr>
              <a:t>                                                                                                                                                                                Wolff, et al. </a:t>
            </a:r>
            <a:r>
              <a:rPr lang="en-US" altLang="x-none" sz="1400" i="1" u="sng">
                <a:latin typeface="Calibri Light" charset="0"/>
                <a:ea typeface="ＭＳ Ｐゴシック" charset="-128"/>
                <a:cs typeface="Calibri Light" charset="0"/>
              </a:rPr>
              <a:t>JAMIA</a:t>
            </a:r>
            <a:endParaRPr lang="en-US" altLang="x-none" sz="2400" u="sng">
              <a:latin typeface="Calibri Light" charset="0"/>
              <a:ea typeface="ＭＳ Ｐゴシック" charset="-128"/>
              <a:cs typeface="Calibri Light" charset="0"/>
            </a:endParaRPr>
          </a:p>
          <a:p>
            <a:pPr>
              <a:buFont typeface="Wingdings" charset="2"/>
              <a:buNone/>
            </a:pPr>
            <a:endParaRPr lang="en-US" altLang="x-none" sz="2400">
              <a:latin typeface="Calibri Light" charset="0"/>
              <a:ea typeface="ＭＳ Ｐゴシック" charset="-128"/>
              <a:cs typeface="Calibri Light" charset="0"/>
            </a:endParaRPr>
          </a:p>
          <a:p>
            <a:endParaRPr lang="en-US" altLang="x-none" sz="2400">
              <a:latin typeface="Calibri Light" charset="0"/>
              <a:ea typeface="ＭＳ Ｐゴシック" charset="-128"/>
              <a:cs typeface="Calibri Light" charset="0"/>
            </a:endParaRPr>
          </a:p>
          <a:p>
            <a:endParaRPr lang="en-US" altLang="x-none" sz="2400">
              <a:latin typeface="Calibri Light" charset="0"/>
              <a:ea typeface="MS PGothic" charset="-128"/>
              <a:cs typeface="MS PGothic" charset="-128"/>
            </a:endParaRPr>
          </a:p>
        </p:txBody>
      </p:sp>
      <p:pic>
        <p:nvPicPr>
          <p:cNvPr id="28675" name="Picture 12" descr="C:\Users\rfazzina\Desktop\ill-notes-eng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6138863"/>
            <a:ext cx="8048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Engaging Vulnerable Patients</a:t>
            </a:r>
          </a:p>
        </p:txBody>
      </p:sp>
      <p:sp>
        <p:nvSpPr>
          <p:cNvPr id="3" name="Content Placeholder 2"/>
          <p:cNvSpPr>
            <a:spLocks noGrp="1"/>
          </p:cNvSpPr>
          <p:nvPr>
            <p:ph idx="1"/>
          </p:nvPr>
        </p:nvSpPr>
        <p:spPr>
          <a:xfrm>
            <a:off x="1295400" y="1460500"/>
            <a:ext cx="9296400" cy="4525963"/>
          </a:xfrm>
        </p:spPr>
        <p:txBody>
          <a:bodyPr/>
          <a:lstStyle/>
          <a:p>
            <a:pPr marL="0" indent="0">
              <a:buFont typeface="Wingdings" panose="05000000000000000000" pitchFamily="2" charset="2"/>
              <a:buNone/>
              <a:defRPr/>
            </a:pPr>
            <a:r>
              <a:rPr lang="en-US" sz="2200" dirty="0"/>
              <a:t>New research challenges common assumptions about who benefits from electronic health information. </a:t>
            </a:r>
          </a:p>
          <a:p>
            <a:pPr>
              <a:buFont typeface="Wingdings" panose="05000000000000000000" pitchFamily="2" charset="2"/>
              <a:buChar char="n"/>
              <a:defRPr/>
            </a:pPr>
            <a:r>
              <a:rPr lang="en-US" sz="2200" dirty="0"/>
              <a:t>The majority of non-Caucasian patients and those with less formal education and/or poorer health ascribe high importance to reading notes.</a:t>
            </a:r>
          </a:p>
          <a:p>
            <a:pPr lvl="1">
              <a:buFont typeface="Wingdings" panose="05000000000000000000" pitchFamily="2" charset="2"/>
              <a:buChar char="n"/>
              <a:defRPr/>
            </a:pPr>
            <a:r>
              <a:rPr lang="en-US" sz="1800" b="1" dirty="0"/>
              <a:t>Good opportunity for family member “proxies” as well</a:t>
            </a:r>
          </a:p>
          <a:p>
            <a:pPr>
              <a:buFont typeface="Wingdings" panose="05000000000000000000" pitchFamily="2" charset="2"/>
              <a:buChar char="n"/>
              <a:defRPr/>
            </a:pPr>
            <a:r>
              <a:rPr lang="en-US" sz="2200" dirty="0"/>
              <a:t>Vulnerable patients may find OpenNotes particularly valuable to understand and engage in their care. </a:t>
            </a:r>
          </a:p>
          <a:p>
            <a:pPr>
              <a:buFont typeface="Wingdings" panose="05000000000000000000" pitchFamily="2" charset="2"/>
              <a:buChar char="n"/>
              <a:defRPr/>
            </a:pPr>
            <a:r>
              <a:rPr lang="en-US" sz="2200" dirty="0"/>
              <a:t>OpenNotes may be used to engage patients who have been historically more challenging to reach. </a:t>
            </a:r>
          </a:p>
          <a:p>
            <a:pPr>
              <a:buFont typeface="Wingdings" panose="05000000000000000000" pitchFamily="2" charset="2"/>
              <a:buChar char="n"/>
              <a:defRPr/>
            </a:pPr>
            <a:r>
              <a:rPr lang="en-US" sz="2200" dirty="0"/>
              <a:t>Patients’ use of notes may be leveraged to improve </a:t>
            </a:r>
            <a:r>
              <a:rPr lang="en-US" sz="2200" b="1" dirty="0"/>
              <a:t>safety and shared-decision making for all patients. </a:t>
            </a:r>
          </a:p>
          <a:p>
            <a:pPr>
              <a:buFont typeface="Wingdings" panose="05000000000000000000" pitchFamily="2" charset="2"/>
              <a:buChar char="n"/>
              <a:defRPr/>
            </a:pPr>
            <a:endParaRPr lang="en-US" sz="1000" dirty="0"/>
          </a:p>
          <a:p>
            <a:pPr marL="0" indent="0">
              <a:buFont typeface="Wingdings" panose="05000000000000000000" pitchFamily="2" charset="2"/>
              <a:buNone/>
              <a:defRPr/>
            </a:pPr>
            <a:r>
              <a:rPr lang="en-US" sz="1400" i="1" dirty="0"/>
              <a:t>                                                                                                                                                      Gerard, et al, OpenNotes Safety Initiative</a:t>
            </a:r>
          </a:p>
        </p:txBody>
      </p:sp>
      <p:pic>
        <p:nvPicPr>
          <p:cNvPr id="30723" name="Picture 12" descr="C:\Users\rfazzina\Desktop\ill-notes-eng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38" y="6138863"/>
            <a:ext cx="8048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ea typeface="MS PGothic" pitchFamily="34" charset="-128"/>
              </a:rPr>
              <a:t>The Bottom Line for Patients</a:t>
            </a:r>
          </a:p>
        </p:txBody>
      </p:sp>
      <p:sp>
        <p:nvSpPr>
          <p:cNvPr id="31746" name="Text Placeholder 4"/>
          <p:cNvSpPr>
            <a:spLocks noGrp="1"/>
          </p:cNvSpPr>
          <p:nvPr>
            <p:ph idx="1"/>
          </p:nvPr>
        </p:nvSpPr>
        <p:spPr>
          <a:xfrm>
            <a:off x="1752600" y="1460500"/>
            <a:ext cx="9144000" cy="4525963"/>
          </a:xfrm>
        </p:spPr>
        <p:txBody>
          <a:bodyPr/>
          <a:lstStyle/>
          <a:p>
            <a:pPr marL="0" indent="0">
              <a:spcBef>
                <a:spcPts val="1800"/>
              </a:spcBef>
              <a:buFont typeface="Wingdings" charset="2"/>
              <a:buNone/>
            </a:pPr>
            <a:r>
              <a:rPr lang="en-US" altLang="en-US" sz="2200">
                <a:latin typeface="Calibri Light" charset="0"/>
                <a:ea typeface="ＭＳ Ｐゴシック" charset="-128"/>
                <a:cs typeface="Calibri Light" charset="0"/>
              </a:rPr>
              <a:t>Patients want access to their visit notes, and 4 out of 5 say that the availability of OpenNotes would impact their choice of provider.</a:t>
            </a:r>
          </a:p>
          <a:p>
            <a:pPr marL="0" indent="0">
              <a:spcBef>
                <a:spcPts val="1800"/>
              </a:spcBef>
              <a:buFont typeface="Wingdings" charset="2"/>
              <a:buNone/>
            </a:pPr>
            <a:endParaRPr lang="en-US" altLang="en-US" sz="800">
              <a:latin typeface="Calibri Light" charset="0"/>
              <a:ea typeface="ＭＳ Ｐゴシック" charset="-128"/>
              <a:cs typeface="Calibri Light" charset="0"/>
            </a:endParaRPr>
          </a:p>
          <a:p>
            <a:pPr marL="0" indent="0">
              <a:buFont typeface="Wingdings" charset="2"/>
              <a:buNone/>
            </a:pPr>
            <a:r>
              <a:rPr lang="en-US" altLang="en-US" sz="2200" i="1">
                <a:latin typeface="Calibri Light" charset="0"/>
                <a:ea typeface="ＭＳ Ｐゴシック" charset="-128"/>
                <a:cs typeface="Calibri Light" charset="0"/>
              </a:rPr>
              <a:t>“[The note] helps me feel that my [doctor] and I are partners</a:t>
            </a:r>
          </a:p>
          <a:p>
            <a:pPr marL="0" indent="0">
              <a:buFont typeface="Wingdings" charset="2"/>
              <a:buNone/>
            </a:pPr>
            <a:r>
              <a:rPr lang="en-US" altLang="en-US" sz="2200" i="1">
                <a:latin typeface="Calibri Light" charset="0"/>
                <a:ea typeface="ＭＳ Ｐゴシック" charset="-128"/>
                <a:cs typeface="Calibri Light" charset="0"/>
              </a:rPr>
              <a:t>in promoting my health.” – a patient</a:t>
            </a:r>
          </a:p>
          <a:p>
            <a:pPr marL="0" indent="0">
              <a:buFont typeface="Wingdings" charset="2"/>
              <a:buNone/>
            </a:pPr>
            <a:endParaRPr lang="en-US" altLang="en-US" sz="2200" i="1">
              <a:latin typeface="Calibri Light" charset="0"/>
              <a:ea typeface="ＭＳ Ｐゴシック" charset="-128"/>
              <a:cs typeface="Calibri Light" charset="0"/>
            </a:endParaRPr>
          </a:p>
          <a:p>
            <a:pPr marL="0" indent="0">
              <a:buFont typeface="Wingdings" charset="2"/>
              <a:buNone/>
            </a:pPr>
            <a:r>
              <a:rPr lang="en-US" altLang="en-US" sz="2200" i="1">
                <a:latin typeface="Calibri Light" charset="0"/>
                <a:ea typeface="ＭＳ Ｐゴシック" charset="-128"/>
                <a:cs typeface="Calibri Light" charset="0"/>
              </a:rPr>
              <a:t>“We are grateful to receive “notes” to be able to review the</a:t>
            </a:r>
          </a:p>
          <a:p>
            <a:pPr marL="0" indent="0">
              <a:buFont typeface="Wingdings" charset="2"/>
              <a:buNone/>
            </a:pPr>
            <a:r>
              <a:rPr lang="en-US" altLang="en-US" sz="2200" i="1">
                <a:latin typeface="Calibri Light" charset="0"/>
                <a:ea typeface="ＭＳ Ｐゴシック" charset="-128"/>
                <a:cs typeface="Calibri Light" charset="0"/>
              </a:rPr>
              <a:t>visit and procedures (if any) performed. Especially helpful</a:t>
            </a:r>
          </a:p>
          <a:p>
            <a:pPr marL="0" indent="0">
              <a:buFont typeface="Wingdings" charset="2"/>
              <a:buNone/>
            </a:pPr>
            <a:r>
              <a:rPr lang="en-US" altLang="en-US" sz="2200" i="1">
                <a:latin typeface="Calibri Light" charset="0"/>
                <a:ea typeface="ＭＳ Ｐゴシック" charset="-128"/>
                <a:cs typeface="Calibri Light" charset="0"/>
              </a:rPr>
              <a:t>for older patients who may have hearing and/or some cognitive (or) memory loss.” – a patient</a:t>
            </a:r>
          </a:p>
          <a:p>
            <a:pPr marL="0" indent="0">
              <a:buFont typeface="Wingdings" charset="2"/>
              <a:buNone/>
            </a:pPr>
            <a:endParaRPr lang="en-US" altLang="en-US" sz="2200">
              <a:latin typeface="Book Antiqua" charset="0"/>
              <a:ea typeface="ＭＳ Ｐゴシック" charset="-128"/>
              <a:cs typeface="Calibri Light" charset="0"/>
            </a:endParaRPr>
          </a:p>
        </p:txBody>
      </p:sp>
      <p:sp>
        <p:nvSpPr>
          <p:cNvPr id="31747" name="Picture 1"/>
          <p:cNvSpPr>
            <a:spLocks noChangeAspect="1"/>
          </p:cNvSpPr>
          <p:nvPr/>
        </p:nvSpPr>
        <p:spPr bwMode="auto">
          <a:xfrm>
            <a:off x="6400800" y="1905000"/>
            <a:ext cx="33909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7698E"/>
              </a:buClr>
              <a:buSzPct val="70000"/>
              <a:buFont typeface="Wingdings" charset="2"/>
              <a:buChar char="n"/>
              <a:defRPr sz="2800">
                <a:solidFill>
                  <a:schemeClr val="tx1"/>
                </a:solidFill>
                <a:latin typeface="Calibri Light" charset="0"/>
                <a:ea typeface="ＭＳ Ｐゴシック" charset="-128"/>
                <a:cs typeface="Calibri Light" charset="0"/>
              </a:defRPr>
            </a:lvl1pPr>
            <a:lvl2pPr marL="742950" indent="-285750">
              <a:spcBef>
                <a:spcPct val="20000"/>
              </a:spcBef>
              <a:buClr>
                <a:srgbClr val="47698E"/>
              </a:buClr>
              <a:buSzPct val="70000"/>
              <a:buFont typeface="Wingdings" charset="2"/>
              <a:buChar char="n"/>
              <a:defRPr sz="2400">
                <a:solidFill>
                  <a:schemeClr val="tx1"/>
                </a:solidFill>
                <a:latin typeface="Calibri Light" charset="0"/>
                <a:ea typeface="ＭＳ Ｐゴシック" charset="-128"/>
                <a:cs typeface="Calibri Light" charset="0"/>
              </a:defRPr>
            </a:lvl2pPr>
            <a:lvl3pPr marL="1143000" indent="-228600">
              <a:spcBef>
                <a:spcPct val="20000"/>
              </a:spcBef>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3pPr>
            <a:lvl4pPr marL="1600200" indent="-228600">
              <a:spcBef>
                <a:spcPct val="20000"/>
              </a:spcBef>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4pPr>
            <a:lvl5pPr marL="2057400" indent="-228600">
              <a:spcBef>
                <a:spcPct val="20000"/>
              </a:spcBef>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5pPr>
            <a:lvl6pPr marL="25146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6pPr>
            <a:lvl7pPr marL="29718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7pPr>
            <a:lvl8pPr marL="34290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8pPr>
            <a:lvl9pPr marL="38862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9pPr>
          </a:lstStyle>
          <a:p>
            <a:pPr>
              <a:spcBef>
                <a:spcPct val="0"/>
              </a:spcBef>
              <a:buClrTx/>
              <a:buSzTx/>
              <a:buFontTx/>
              <a:buNone/>
            </a:pPr>
            <a:endParaRPr lang="en-US" altLang="en-US" sz="2500">
              <a:latin typeface="Book Antiqua" charset="0"/>
            </a:endParaRPr>
          </a:p>
        </p:txBody>
      </p:sp>
      <p:pic>
        <p:nvPicPr>
          <p:cNvPr id="31748" name="Picture 12" descr="C:\Users\rfazzina\Desktop\ill-notes-eng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6138863"/>
            <a:ext cx="8048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7" descr="C:\Users\rfazzina\Desktop\edited_shaking hand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9963" y="24384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defRPr/>
            </a:pPr>
            <a:r>
              <a:rPr lang="en-US" altLang="en-US" dirty="0">
                <a:ea typeface="MS PGothic" pitchFamily="34" charset="-128"/>
              </a:rPr>
              <a:t>What We’re Learning from Clinicians</a:t>
            </a:r>
          </a:p>
        </p:txBody>
      </p:sp>
      <p:sp>
        <p:nvSpPr>
          <p:cNvPr id="14339" name="Content Placeholder 2"/>
          <p:cNvSpPr>
            <a:spLocks noGrp="1"/>
          </p:cNvSpPr>
          <p:nvPr>
            <p:ph idx="1"/>
          </p:nvPr>
        </p:nvSpPr>
        <p:spPr>
          <a:xfrm>
            <a:off x="1371600" y="1460500"/>
            <a:ext cx="9601200" cy="4525963"/>
          </a:xfrm>
        </p:spPr>
        <p:txBody>
          <a:bodyPr/>
          <a:lstStyle/>
          <a:p>
            <a:pPr>
              <a:spcBef>
                <a:spcPts val="1800"/>
              </a:spcBef>
              <a:buFont typeface="Wingdings" panose="05000000000000000000" pitchFamily="2" charset="2"/>
              <a:buChar char="n"/>
              <a:defRPr/>
            </a:pPr>
            <a:r>
              <a:rPr lang="en-US" altLang="en-US" sz="2400" dirty="0"/>
              <a:t>Many expect a change to workflow, but those concerns do not bear out. In the initial study and over time, very few clinicians report any impact on workflow, with only 3% reporting longer visits or more questions. </a:t>
            </a:r>
          </a:p>
          <a:p>
            <a:pPr>
              <a:spcBef>
                <a:spcPts val="1800"/>
              </a:spcBef>
              <a:buFont typeface="Wingdings" panose="05000000000000000000" pitchFamily="2" charset="2"/>
              <a:buChar char="n"/>
              <a:defRPr/>
            </a:pPr>
            <a:r>
              <a:rPr lang="en-US" altLang="en-US" sz="2400" dirty="0"/>
              <a:t>Clinicians have concerns that patients will worry or be confused by notes, but this rarely happens. Patients are more likely to report gratitude for having access to their notes and greater satisfaction with their care. </a:t>
            </a:r>
          </a:p>
          <a:p>
            <a:pPr>
              <a:spcBef>
                <a:spcPts val="1800"/>
              </a:spcBef>
              <a:buFont typeface="Wingdings" panose="05000000000000000000" pitchFamily="2" charset="2"/>
              <a:buChar char="n"/>
              <a:defRPr/>
            </a:pPr>
            <a:r>
              <a:rPr lang="en-US" altLang="en-US" sz="2400" dirty="0"/>
              <a:t>Clinicians report little change in the way they write notes, and those who do, remark that the changes are minor and doable, such as using less jargon and spelling out abbreviations and acronyms, and that the changes make their notes better.</a:t>
            </a:r>
          </a:p>
          <a:p>
            <a:pPr marL="0" indent="0">
              <a:buFont typeface="Wingdings" panose="05000000000000000000" pitchFamily="2" charset="2"/>
              <a:buNone/>
              <a:defRPr/>
            </a:pPr>
            <a:endParaRPr lang="en-US" altLang="en-US" sz="3200" dirty="0"/>
          </a:p>
        </p:txBody>
      </p:sp>
      <p:pic>
        <p:nvPicPr>
          <p:cNvPr id="33795" name="Picture 12" descr="C:\Users\rfazzina\Desktop\ill-notes-eng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6138863"/>
            <a:ext cx="8048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1884363" y="6005513"/>
            <a:ext cx="8631237" cy="700087"/>
          </a:xfrm>
          <a:prstGeom prst="rect">
            <a:avLst/>
          </a:prstGeom>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a:spcBef>
                <a:spcPct val="20000"/>
              </a:spcBef>
              <a:buClr>
                <a:schemeClr val="hlink"/>
              </a:buClr>
              <a:buSzPct val="70000"/>
              <a:buFont typeface="Wingdings" charset="0"/>
              <a:buNone/>
              <a:defRPr/>
            </a:pPr>
            <a:endParaRPr lang="en-US" sz="2500" dirty="0">
              <a:effectLst>
                <a:outerShdw blurRad="38100" dist="38100" dir="2700000" algn="tl">
                  <a:srgbClr val="000000"/>
                </a:outerShdw>
              </a:effectLst>
              <a:latin typeface="Arial" charset="0"/>
            </a:endParaRPr>
          </a:p>
        </p:txBody>
      </p:sp>
      <p:pic>
        <p:nvPicPr>
          <p:cNvPr id="35842" name="Picture 12" descr="C:\Users\rfazzina\Desktop\ill-notes-eng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6138863"/>
            <a:ext cx="8048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8" descr="S:\General Medicine\Open Notes\OpenNotes\Marketing-Communications\Website\Map\Map_Current\6.21.17_opennotes_map_for present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4363" y="0"/>
            <a:ext cx="784860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defRPr/>
            </a:pPr>
            <a:r>
              <a:rPr lang="en-US" altLang="en-US" dirty="0">
                <a:ea typeface="MS PGothic" pitchFamily="34" charset="-128"/>
              </a:rPr>
              <a:t>Thank You from OpenNotes!</a:t>
            </a:r>
            <a:endParaRPr lang="en-US" dirty="0">
              <a:ea typeface="MS PGothic" pitchFamily="34" charset="-128"/>
            </a:endParaRPr>
          </a:p>
        </p:txBody>
      </p:sp>
      <p:sp>
        <p:nvSpPr>
          <p:cNvPr id="18435" name="Content Placeholder 10"/>
          <p:cNvSpPr>
            <a:spLocks noGrp="1"/>
          </p:cNvSpPr>
          <p:nvPr>
            <p:ph idx="1"/>
          </p:nvPr>
        </p:nvSpPr>
        <p:spPr>
          <a:xfrm>
            <a:off x="841375" y="1460500"/>
            <a:ext cx="10360025" cy="4525963"/>
          </a:xfrm>
        </p:spPr>
        <p:txBody>
          <a:bodyPr/>
          <a:lstStyle/>
          <a:p>
            <a:pPr marL="0" indent="0" algn="ctr">
              <a:buFont typeface="Wingdings" panose="05000000000000000000" pitchFamily="2" charset="2"/>
              <a:buNone/>
              <a:defRPr/>
            </a:pPr>
            <a:endParaRPr lang="en-US" altLang="en-US" sz="2200" dirty="0">
              <a:ea typeface="MS PGothic" pitchFamily="34" charset="-128"/>
            </a:endParaRPr>
          </a:p>
          <a:p>
            <a:pPr marL="0" indent="0" algn="ctr">
              <a:buFont typeface="Wingdings" panose="05000000000000000000" pitchFamily="2" charset="2"/>
              <a:buNone/>
              <a:defRPr/>
            </a:pPr>
            <a:r>
              <a:rPr lang="en-US" altLang="en-US" sz="2200" dirty="0">
                <a:ea typeface="MS PGothic" pitchFamily="34" charset="-128"/>
              </a:rPr>
              <a:t>Please visit the OpenNotes website for more information,</a:t>
            </a:r>
          </a:p>
          <a:p>
            <a:pPr marL="0" indent="0" algn="ctr">
              <a:buFont typeface="Wingdings" panose="05000000000000000000" pitchFamily="2" charset="2"/>
              <a:buNone/>
              <a:defRPr/>
            </a:pPr>
            <a:r>
              <a:rPr lang="en-US" altLang="en-US" sz="2200" dirty="0">
                <a:ea typeface="MS PGothic" pitchFamily="34" charset="-128"/>
              </a:rPr>
              <a:t>including research, videos, FAQs and toolkits.</a:t>
            </a:r>
          </a:p>
          <a:p>
            <a:pPr marL="0" indent="0" algn="ctr">
              <a:buFont typeface="Wingdings" panose="05000000000000000000" pitchFamily="2" charset="2"/>
              <a:buNone/>
              <a:defRPr/>
            </a:pPr>
            <a:r>
              <a:rPr lang="en-US" altLang="en-US" sz="2200" b="1" dirty="0">
                <a:ea typeface="MS PGothic" pitchFamily="34" charset="-128"/>
              </a:rPr>
              <a:t>www.opennotes.org</a:t>
            </a:r>
          </a:p>
          <a:p>
            <a:pPr marL="0" indent="0" algn="ctr">
              <a:buFont typeface="Wingdings" panose="05000000000000000000" pitchFamily="2" charset="2"/>
              <a:buNone/>
              <a:defRPr/>
            </a:pPr>
            <a:endParaRPr lang="en-US" altLang="en-US" sz="2200" dirty="0">
              <a:ea typeface="MS PGothic" pitchFamily="34" charset="-128"/>
            </a:endParaRPr>
          </a:p>
          <a:p>
            <a:pPr marL="0" indent="0" algn="ctr">
              <a:buFont typeface="Wingdings" panose="05000000000000000000" pitchFamily="2" charset="2"/>
              <a:buNone/>
              <a:defRPr/>
            </a:pPr>
            <a:r>
              <a:rPr lang="en-US" altLang="en-US" sz="2200" dirty="0">
                <a:ea typeface="MS PGothic" pitchFamily="34" charset="-128"/>
              </a:rPr>
              <a:t>OpenNotes is supported by a combined grant from four leading foundations.</a:t>
            </a:r>
          </a:p>
          <a:p>
            <a:pPr>
              <a:buFont typeface="Wingdings" panose="05000000000000000000" pitchFamily="2" charset="2"/>
              <a:buChar char="n"/>
              <a:defRPr/>
            </a:pPr>
            <a:endParaRPr lang="en-US" altLang="en-US" dirty="0">
              <a:ea typeface="MS PGothic" pitchFamily="34" charset="-128"/>
            </a:endParaRPr>
          </a:p>
          <a:p>
            <a:pPr>
              <a:buFont typeface="Arial" panose="020B0604020202020204" pitchFamily="34" charset="0"/>
              <a:buChar char="•"/>
              <a:defRPr/>
            </a:pPr>
            <a:endParaRPr lang="en-US" altLang="en-US" dirty="0">
              <a:ea typeface="MS PGothic" pitchFamily="34" charset="-128"/>
            </a:endParaRPr>
          </a:p>
          <a:p>
            <a:pPr>
              <a:buFont typeface="Arial" panose="020B0604020202020204" pitchFamily="34" charset="0"/>
              <a:buChar char="•"/>
              <a:defRPr/>
            </a:pPr>
            <a:endParaRPr lang="en-US" altLang="en-US" dirty="0">
              <a:ea typeface="MS PGothic" pitchFamily="34" charset="-128"/>
            </a:endParaRPr>
          </a:p>
          <a:p>
            <a:pPr marL="0" indent="0">
              <a:buFont typeface="Wingdings" panose="05000000000000000000" pitchFamily="2" charset="2"/>
              <a:buNone/>
              <a:defRPr/>
            </a:pPr>
            <a:endParaRPr lang="en-US" altLang="en-US" sz="2200" dirty="0">
              <a:ea typeface="MS PGothic" pitchFamily="34" charset="-128"/>
            </a:endParaRPr>
          </a:p>
          <a:p>
            <a:pPr>
              <a:buFont typeface="Arial" panose="020B0604020202020204" pitchFamily="34" charset="0"/>
              <a:buChar char="•"/>
              <a:defRPr/>
            </a:pPr>
            <a:endParaRPr lang="en-US" altLang="en-US" dirty="0">
              <a:ea typeface="MS PGothic" pitchFamily="34" charset="-128"/>
            </a:endParaRPr>
          </a:p>
          <a:p>
            <a:pPr marL="0" indent="0">
              <a:buFont typeface="Wingdings" panose="05000000000000000000" pitchFamily="2" charset="2"/>
              <a:buNone/>
              <a:defRPr/>
            </a:pPr>
            <a:endParaRPr lang="en-US" altLang="en-US" sz="1400" b="1" dirty="0">
              <a:ea typeface="MS PGothic" pitchFamily="34" charset="-128"/>
            </a:endParaRPr>
          </a:p>
          <a:p>
            <a:pPr>
              <a:buFont typeface="Wingdings" panose="05000000000000000000" pitchFamily="2" charset="2"/>
              <a:buChar char="n"/>
              <a:defRPr/>
            </a:pPr>
            <a:endParaRPr lang="en-US" altLang="en-US" sz="1800" dirty="0">
              <a:ea typeface="MS PGothic" pitchFamily="34" charset="-128"/>
            </a:endParaRPr>
          </a:p>
        </p:txBody>
      </p:sp>
      <p:sp>
        <p:nvSpPr>
          <p:cNvPr id="5" name="Content Placeholder 3"/>
          <p:cNvSpPr txBox="1">
            <a:spLocks/>
          </p:cNvSpPr>
          <p:nvPr/>
        </p:nvSpPr>
        <p:spPr>
          <a:xfrm>
            <a:off x="1884363" y="6005513"/>
            <a:ext cx="8631237" cy="700087"/>
          </a:xfrm>
          <a:prstGeom prst="rect">
            <a:avLst/>
          </a:prstGeom>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a:spcBef>
                <a:spcPct val="20000"/>
              </a:spcBef>
              <a:buClr>
                <a:schemeClr val="hlink"/>
              </a:buClr>
              <a:buSzPct val="70000"/>
              <a:buFont typeface="Wingdings" charset="0"/>
              <a:buNone/>
              <a:defRPr/>
            </a:pPr>
            <a:endParaRPr lang="en-US" sz="2500" dirty="0">
              <a:effectLst>
                <a:outerShdw blurRad="38100" dist="38100" dir="2700000" algn="tl">
                  <a:srgbClr val="000000"/>
                </a:outerShdw>
              </a:effectLst>
              <a:latin typeface="Arial" charset="0"/>
            </a:endParaRPr>
          </a:p>
        </p:txBody>
      </p:sp>
      <p:pic>
        <p:nvPicPr>
          <p:cNvPr id="3789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343400"/>
            <a:ext cx="17526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
          <p:cNvPicPr>
            <a:picLocks noChangeAspect="1"/>
          </p:cNvPicPr>
          <p:nvPr/>
        </p:nvPicPr>
        <p:blipFill>
          <a:blip r:embed="rId4">
            <a:extLst>
              <a:ext uri="{28A0092B-C50C-407E-A947-70E740481C1C}">
                <a14:useLocalDpi xmlns:a14="http://schemas.microsoft.com/office/drawing/2010/main" val="0"/>
              </a:ext>
            </a:extLst>
          </a:blip>
          <a:srcRect t="191" b="1556"/>
          <a:stretch>
            <a:fillRect/>
          </a:stretch>
        </p:blipFill>
        <p:spPr bwMode="auto">
          <a:xfrm>
            <a:off x="4191000" y="4419600"/>
            <a:ext cx="14478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4419600"/>
            <a:ext cx="17526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4343400"/>
            <a:ext cx="16525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12" descr="C:\Users\rfazzina\Desktop\ill-notes-enga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338" y="6138863"/>
            <a:ext cx="8048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data are our patients asking for? </a:t>
            </a:r>
            <a:br>
              <a:rPr lang="en-US" dirty="0"/>
            </a:br>
            <a:r>
              <a:rPr lang="en-US" dirty="0"/>
              <a:t>(DHS-wide Medical Records survey)</a:t>
            </a:r>
          </a:p>
        </p:txBody>
      </p:sp>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71600"/>
            <a:ext cx="91440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4"/>
          <p:cNvSpPr>
            <a:spLocks noChangeArrowheads="1"/>
          </p:cNvSpPr>
          <p:nvPr/>
        </p:nvSpPr>
        <p:spPr bwMode="auto">
          <a:xfrm>
            <a:off x="1524000" y="5646738"/>
            <a:ext cx="2687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7698E"/>
              </a:buClr>
              <a:buSzPct val="70000"/>
              <a:buFont typeface="Wingdings" charset="2"/>
              <a:buChar char="n"/>
              <a:defRPr sz="2800">
                <a:solidFill>
                  <a:schemeClr val="tx1"/>
                </a:solidFill>
                <a:latin typeface="Calibri Light" charset="0"/>
                <a:ea typeface="ＭＳ Ｐゴシック" charset="-128"/>
                <a:cs typeface="Calibri Light" charset="0"/>
              </a:defRPr>
            </a:lvl1pPr>
            <a:lvl2pPr marL="742950" indent="-285750">
              <a:spcBef>
                <a:spcPct val="20000"/>
              </a:spcBef>
              <a:buClr>
                <a:srgbClr val="47698E"/>
              </a:buClr>
              <a:buSzPct val="70000"/>
              <a:buFont typeface="Wingdings" charset="2"/>
              <a:buChar char="n"/>
              <a:defRPr sz="2400">
                <a:solidFill>
                  <a:schemeClr val="tx1"/>
                </a:solidFill>
                <a:latin typeface="Calibri Light" charset="0"/>
                <a:ea typeface="ＭＳ Ｐゴシック" charset="-128"/>
                <a:cs typeface="Calibri Light" charset="0"/>
              </a:defRPr>
            </a:lvl2pPr>
            <a:lvl3pPr marL="1143000" indent="-228600">
              <a:spcBef>
                <a:spcPct val="20000"/>
              </a:spcBef>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3pPr>
            <a:lvl4pPr marL="1600200" indent="-228600">
              <a:spcBef>
                <a:spcPct val="20000"/>
              </a:spcBef>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4pPr>
            <a:lvl5pPr marL="2057400" indent="-228600">
              <a:spcBef>
                <a:spcPct val="20000"/>
              </a:spcBef>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5pPr>
            <a:lvl6pPr marL="25146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6pPr>
            <a:lvl7pPr marL="29718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7pPr>
            <a:lvl8pPr marL="34290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8pPr>
            <a:lvl9pPr marL="3886200" indent="-228600" eaLnBrk="0" fontAlgn="base" hangingPunct="0">
              <a:spcBef>
                <a:spcPct val="20000"/>
              </a:spcBef>
              <a:spcAft>
                <a:spcPct val="0"/>
              </a:spcAft>
              <a:buClr>
                <a:srgbClr val="47698E"/>
              </a:buClr>
              <a:buSzPct val="70000"/>
              <a:buFont typeface="Wingdings" charset="2"/>
              <a:buChar char="n"/>
              <a:defRPr sz="2000">
                <a:solidFill>
                  <a:schemeClr val="tx1"/>
                </a:solidFill>
                <a:latin typeface="Calibri Light" charset="0"/>
                <a:ea typeface="ＭＳ Ｐゴシック" charset="-128"/>
                <a:cs typeface="Calibri Light" charset="0"/>
              </a:defRPr>
            </a:lvl9pPr>
          </a:lstStyle>
          <a:p>
            <a:pPr>
              <a:spcBef>
                <a:spcPct val="0"/>
              </a:spcBef>
              <a:buClrTx/>
              <a:buSzTx/>
              <a:buFontTx/>
              <a:buNone/>
            </a:pPr>
            <a:r>
              <a:rPr lang="en-US" altLang="en-US" sz="1400">
                <a:latin typeface="Garamond" charset="0"/>
              </a:rPr>
              <a:t>*  Multiple responses were accepted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Why OpenNotes at DHS?</a:t>
            </a:r>
          </a:p>
        </p:txBody>
      </p:sp>
      <p:sp>
        <p:nvSpPr>
          <p:cNvPr id="13314" name="Content Placeholder 2"/>
          <p:cNvSpPr>
            <a:spLocks noGrp="1"/>
          </p:cNvSpPr>
          <p:nvPr>
            <p:ph idx="1"/>
          </p:nvPr>
        </p:nvSpPr>
        <p:spPr/>
        <p:txBody>
          <a:bodyPr/>
          <a:lstStyle/>
          <a:p>
            <a:r>
              <a:rPr lang="en-US" altLang="en-US" dirty="0">
                <a:latin typeface="Calibri Light" charset="0"/>
                <a:ea typeface="ＭＳ Ｐゴシック" charset="-128"/>
                <a:cs typeface="Calibri Light" charset="0"/>
              </a:rPr>
              <a:t>It is the right thing to do for our patients.</a:t>
            </a:r>
          </a:p>
          <a:p>
            <a:r>
              <a:rPr lang="en-US" altLang="en-US" dirty="0">
                <a:latin typeface="Calibri Light" charset="0"/>
                <a:ea typeface="ＭＳ Ｐゴシック" charset="-128"/>
                <a:cs typeface="Calibri Light" charset="0"/>
              </a:rPr>
              <a:t>Patients feel more in control of their health and increased trust with their providers.</a:t>
            </a:r>
          </a:p>
          <a:p>
            <a:r>
              <a:rPr lang="en-US" altLang="en-US" dirty="0">
                <a:latin typeface="Calibri Light" charset="0"/>
                <a:ea typeface="ＭＳ Ｐゴシック" charset="-128"/>
                <a:cs typeface="Calibri Light" charset="0"/>
              </a:rPr>
              <a:t>OpenNotes promotes patient centered care and patient engagement in their medical care.</a:t>
            </a:r>
          </a:p>
          <a:p>
            <a:endParaRPr lang="en-US" altLang="en-US" dirty="0">
              <a:latin typeface="Calibri Light" charset="0"/>
              <a:ea typeface="ＭＳ Ｐゴシック" charset="-128"/>
              <a:cs typeface="Calibri Light"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DHS Logistics for OpenNotes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When Will Notes be Shared at DHS?</a:t>
            </a:r>
          </a:p>
        </p:txBody>
      </p:sp>
      <p:sp>
        <p:nvSpPr>
          <p:cNvPr id="15362" name="Content Placeholder 2"/>
          <p:cNvSpPr>
            <a:spLocks noGrp="1"/>
          </p:cNvSpPr>
          <p:nvPr>
            <p:ph idx="1"/>
          </p:nvPr>
        </p:nvSpPr>
        <p:spPr/>
        <p:txBody>
          <a:bodyPr/>
          <a:lstStyle/>
          <a:p>
            <a:r>
              <a:rPr lang="en-US" altLang="en-US" dirty="0">
                <a:latin typeface="Calibri Light" charset="0"/>
                <a:ea typeface="ＭＳ Ｐゴシック" charset="-128"/>
                <a:cs typeface="Calibri Light" charset="0"/>
              </a:rPr>
              <a:t>Notes written </a:t>
            </a:r>
            <a:r>
              <a:rPr lang="en-US" altLang="en-US" b="1" dirty="0">
                <a:latin typeface="Calibri Light" charset="0"/>
                <a:ea typeface="ＭＳ Ｐゴシック" charset="-128"/>
                <a:cs typeface="Calibri Light" charset="0"/>
              </a:rPr>
              <a:t>on or after release date (January 16</a:t>
            </a:r>
            <a:r>
              <a:rPr lang="en-US" altLang="en-US" b="1" baseline="30000" dirty="0">
                <a:latin typeface="Calibri Light" charset="0"/>
                <a:ea typeface="ＭＳ Ｐゴシック" charset="-128"/>
                <a:cs typeface="Calibri Light" charset="0"/>
              </a:rPr>
              <a:t>th</a:t>
            </a:r>
            <a:r>
              <a:rPr lang="en-US" altLang="en-US" b="1" dirty="0">
                <a:latin typeface="Calibri Light" charset="0"/>
                <a:ea typeface="ＭＳ Ｐゴシック" charset="-128"/>
                <a:cs typeface="Calibri Light" charset="0"/>
              </a:rPr>
              <a:t>, 2018) </a:t>
            </a:r>
            <a:r>
              <a:rPr lang="en-US" altLang="en-US" dirty="0">
                <a:latin typeface="Calibri Light" charset="0"/>
                <a:ea typeface="ＭＳ Ｐゴシック" charset="-128"/>
                <a:cs typeface="Calibri Light" charset="0"/>
              </a:rPr>
              <a:t>will be shared with patients on the </a:t>
            </a:r>
            <a:r>
              <a:rPr lang="en-US" altLang="en-US" dirty="0" err="1">
                <a:latin typeface="Calibri Light" charset="0"/>
                <a:ea typeface="ＭＳ Ｐゴシック" charset="-128"/>
                <a:cs typeface="Calibri Light" charset="0"/>
              </a:rPr>
              <a:t>MyWellness</a:t>
            </a:r>
            <a:r>
              <a:rPr lang="en-US" altLang="en-US" dirty="0">
                <a:latin typeface="Calibri Light" charset="0"/>
                <a:ea typeface="ＭＳ Ｐゴシック" charset="-128"/>
                <a:cs typeface="Calibri Light" charset="0"/>
              </a:rPr>
              <a:t> patient portal.</a:t>
            </a:r>
          </a:p>
          <a:p>
            <a:r>
              <a:rPr lang="en-US" altLang="en-US" dirty="0">
                <a:latin typeface="Calibri Light" charset="0"/>
                <a:ea typeface="ＭＳ Ｐゴシック" charset="-128"/>
                <a:cs typeface="Calibri Light" charset="0"/>
              </a:rPr>
              <a:t>Older notes (prior to release date) will </a:t>
            </a:r>
            <a:r>
              <a:rPr lang="en-US" altLang="en-US" u="sng" dirty="0">
                <a:latin typeface="Calibri Light" charset="0"/>
                <a:ea typeface="ＭＳ Ｐゴシック" charset="-128"/>
                <a:cs typeface="Calibri Light" charset="0"/>
              </a:rPr>
              <a:t>not</a:t>
            </a:r>
            <a:r>
              <a:rPr lang="en-US" altLang="en-US" dirty="0">
                <a:latin typeface="Calibri Light" charset="0"/>
                <a:ea typeface="ＭＳ Ｐゴシック" charset="-128"/>
                <a:cs typeface="Calibri Light" charset="0"/>
              </a:rPr>
              <a:t> be shared.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When will the note post?</a:t>
            </a:r>
          </a:p>
        </p:txBody>
      </p:sp>
      <p:sp>
        <p:nvSpPr>
          <p:cNvPr id="16386" name="Content Placeholder 2"/>
          <p:cNvSpPr>
            <a:spLocks noGrp="1"/>
          </p:cNvSpPr>
          <p:nvPr>
            <p:ph idx="1"/>
          </p:nvPr>
        </p:nvSpPr>
        <p:spPr/>
        <p:txBody>
          <a:bodyPr/>
          <a:lstStyle/>
          <a:p>
            <a:r>
              <a:rPr lang="en-US" altLang="en-US" dirty="0">
                <a:latin typeface="Calibri Light" charset="0"/>
                <a:ea typeface="ＭＳ Ｐゴシック" charset="-128"/>
                <a:cs typeface="Calibri Light" charset="0"/>
              </a:rPr>
              <a:t>Notes will be posted after an </a:t>
            </a:r>
            <a:r>
              <a:rPr lang="en-US" altLang="en-US" b="1" dirty="0">
                <a:latin typeface="Calibri Light" charset="0"/>
                <a:ea typeface="ＭＳ Ｐゴシック" charset="-128"/>
                <a:cs typeface="Calibri Light" charset="0"/>
              </a:rPr>
              <a:t>72 hours after </a:t>
            </a:r>
            <a:r>
              <a:rPr lang="en-US" altLang="en-US" dirty="0">
                <a:latin typeface="Calibri Light" charset="0"/>
                <a:ea typeface="ＭＳ Ｐゴシック" charset="-128"/>
                <a:cs typeface="Calibri Light" charset="0"/>
              </a:rPr>
              <a:t>the note has been signed in the chart.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Does OpenNotes = Open Chart?</a:t>
            </a:r>
          </a:p>
        </p:txBody>
      </p:sp>
      <p:sp>
        <p:nvSpPr>
          <p:cNvPr id="17410" name="Content Placeholder 2"/>
          <p:cNvSpPr>
            <a:spLocks noGrp="1"/>
          </p:cNvSpPr>
          <p:nvPr>
            <p:ph idx="1"/>
          </p:nvPr>
        </p:nvSpPr>
        <p:spPr/>
        <p:txBody>
          <a:bodyPr/>
          <a:lstStyle/>
          <a:p>
            <a:r>
              <a:rPr lang="en-US" altLang="en-US" dirty="0">
                <a:latin typeface="Calibri Light" charset="0"/>
                <a:ea typeface="ＭＳ Ｐゴシック" charset="-128"/>
                <a:cs typeface="Calibri Light" charset="0"/>
              </a:rPr>
              <a:t>No!</a:t>
            </a:r>
          </a:p>
          <a:p>
            <a:r>
              <a:rPr lang="en-US" altLang="en-US" dirty="0">
                <a:latin typeface="Calibri Light" charset="0"/>
                <a:ea typeface="ＭＳ Ｐゴシック" charset="-128"/>
                <a:cs typeface="Calibri Light" charset="0"/>
              </a:rPr>
              <a:t>The purpose of sharing notes is for patients to better engage in the plan of care with their medical providers using </a:t>
            </a:r>
            <a:r>
              <a:rPr lang="en-US" altLang="en-US" b="1" u="sng" dirty="0">
                <a:latin typeface="Calibri Light" charset="0"/>
                <a:ea typeface="ＭＳ Ｐゴシック" charset="-128"/>
                <a:cs typeface="Calibri Light" charset="0"/>
              </a:rPr>
              <a:t>key</a:t>
            </a:r>
            <a:r>
              <a:rPr lang="en-US" altLang="en-US" dirty="0">
                <a:latin typeface="Calibri Light" charset="0"/>
                <a:ea typeface="ＭＳ Ｐゴシック" charset="-128"/>
                <a:cs typeface="Calibri Light" charset="0"/>
              </a:rPr>
              <a:t> notes.</a:t>
            </a:r>
          </a:p>
          <a:p>
            <a:r>
              <a:rPr lang="en-US" altLang="en-US" dirty="0">
                <a:latin typeface="Calibri Light" charset="0"/>
                <a:ea typeface="ＭＳ Ｐゴシック" charset="-128"/>
                <a:cs typeface="Calibri Light" charset="0"/>
              </a:rPr>
              <a:t>Reminder: Imaging notes are already being shared as of 3/5/2017.</a:t>
            </a:r>
          </a:p>
          <a:p>
            <a:pPr lvl="1"/>
            <a:endParaRPr lang="en-US" altLang="en-US" dirty="0">
              <a:latin typeface="Calibri Light" charset="0"/>
              <a:ea typeface="ＭＳ Ｐゴシック" charset="-128"/>
              <a:cs typeface="Calibri Light"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2B206-D053-FF49-B204-AA1E73F611B9}"/>
              </a:ext>
            </a:extLst>
          </p:cNvPr>
          <p:cNvSpPr>
            <a:spLocks noGrp="1"/>
          </p:cNvSpPr>
          <p:nvPr>
            <p:ph type="title"/>
          </p:nvPr>
        </p:nvSpPr>
        <p:spPr/>
        <p:txBody>
          <a:bodyPr/>
          <a:lstStyle/>
          <a:p>
            <a:r>
              <a:rPr lang="en-US" dirty="0"/>
              <a:t>Which Notes are Currently Being Shared</a:t>
            </a:r>
          </a:p>
        </p:txBody>
      </p:sp>
      <p:sp>
        <p:nvSpPr>
          <p:cNvPr id="3" name="Content Placeholder 2">
            <a:extLst>
              <a:ext uri="{FF2B5EF4-FFF2-40B4-BE49-F238E27FC236}">
                <a16:creationId xmlns:a16="http://schemas.microsoft.com/office/drawing/2014/main" id="{063B5983-69B2-134E-959D-AFF042F3B80C}"/>
              </a:ext>
            </a:extLst>
          </p:cNvPr>
          <p:cNvSpPr>
            <a:spLocks noGrp="1"/>
          </p:cNvSpPr>
          <p:nvPr>
            <p:ph idx="1"/>
          </p:nvPr>
        </p:nvSpPr>
        <p:spPr/>
        <p:txBody>
          <a:bodyPr/>
          <a:lstStyle/>
          <a:p>
            <a:pPr lvl="1"/>
            <a:r>
              <a:rPr lang="en-US" altLang="en-US" sz="3200" dirty="0">
                <a:latin typeface="Calibri Light" charset="0"/>
                <a:ea typeface="ＭＳ Ｐゴシック" charset="-128"/>
                <a:cs typeface="Calibri Light" charset="0"/>
              </a:rPr>
              <a:t>Inpatient: History and Physicals, Discharge Summaries, Specialty Consultations</a:t>
            </a:r>
          </a:p>
          <a:p>
            <a:pPr lvl="2"/>
            <a:r>
              <a:rPr lang="en-US" altLang="en-US" sz="3200" dirty="0">
                <a:latin typeface="Calibri Light" charset="0"/>
                <a:ea typeface="ＭＳ Ｐゴシック" charset="-128"/>
                <a:cs typeface="Calibri Light" charset="0"/>
              </a:rPr>
              <a:t> Note: Please use the “consultation” note type for an initial consultation</a:t>
            </a:r>
          </a:p>
          <a:p>
            <a:pPr lvl="2"/>
            <a:r>
              <a:rPr lang="en-US" altLang="en-US" sz="3200" dirty="0">
                <a:latin typeface="Calibri Light" charset="0"/>
                <a:ea typeface="ＭＳ Ｐゴシック" charset="-128"/>
                <a:cs typeface="Calibri Light" charset="0"/>
              </a:rPr>
              <a:t> Progress Notes will not be displayed (these can be wordy and difficult to follow)</a:t>
            </a:r>
          </a:p>
          <a:p>
            <a:pPr lvl="1"/>
            <a:r>
              <a:rPr lang="en-US" altLang="en-US" sz="3200" dirty="0">
                <a:latin typeface="Calibri Light" charset="0"/>
                <a:ea typeface="ＭＳ Ｐゴシック" charset="-128"/>
                <a:cs typeface="Calibri Light" charset="0"/>
              </a:rPr>
              <a:t>Emergency Room: ED Provider Notes, UC Provider Notes</a:t>
            </a:r>
          </a:p>
          <a:p>
            <a:pPr lvl="1"/>
            <a:r>
              <a:rPr lang="en-US" altLang="en-US" sz="3200" dirty="0">
                <a:latin typeface="Calibri Light" charset="0"/>
                <a:ea typeface="ＭＳ Ｐゴシック" charset="-128"/>
                <a:cs typeface="Calibri Light" charset="0"/>
              </a:rPr>
              <a:t>Outpatient: Specialty clinic notes</a:t>
            </a:r>
          </a:p>
        </p:txBody>
      </p:sp>
    </p:spTree>
    <p:extLst>
      <p:ext uri="{BB962C8B-B14F-4D97-AF65-F5344CB8AC3E}">
        <p14:creationId xmlns:p14="http://schemas.microsoft.com/office/powerpoint/2010/main" val="2146712173"/>
      </p:ext>
    </p:extLst>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solidFill>
            <a:schemeClr val="tx1"/>
          </a:solidFill>
        </a:ln>
      </a:spPr>
      <a:bodyPr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a:ln>
              <a:noFill/>
            </a:ln>
            <a:solidFill>
              <a:schemeClr val="tx1"/>
            </a:solidFill>
            <a:effectLst/>
            <a:latin typeface="Garamond" charset="0"/>
            <a:ea typeface="ＭＳ Ｐゴシック" charset="-128"/>
            <a:cs typeface="ＭＳ Ｐゴシック" charset="-128"/>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F1626F0318E54E86CBF86311F309FB" ma:contentTypeVersion="6" ma:contentTypeDescription="Create a new document." ma:contentTypeScope="" ma:versionID="baf4c63f28238bcb580cdefb331d8546">
  <xsd:schema xmlns:xsd="http://www.w3.org/2001/XMLSchema" xmlns:xs="http://www.w3.org/2001/XMLSchema" xmlns:p="http://schemas.microsoft.com/office/2006/metadata/properties" xmlns:ns2="7b365620-5599-4e18-8df3-f2ff6c9f27ba" xmlns:ns3="b200463f-5dda-41d6-b604-2e9211777bc7" targetNamespace="http://schemas.microsoft.com/office/2006/metadata/properties" ma:root="true" ma:fieldsID="76a5840315df50bb8b1f7f2923e2af6b" ns2:_="" ns3:_="">
    <xsd:import namespace="7b365620-5599-4e18-8df3-f2ff6c9f27ba"/>
    <xsd:import namespace="b200463f-5dda-41d6-b604-2e9211777bc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365620-5599-4e18-8df3-f2ff6c9f27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00463f-5dda-41d6-b604-2e9211777bc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5E786F-DC55-4D4F-BDD2-F0B2179C1375}"/>
</file>

<file path=customXml/itemProps2.xml><?xml version="1.0" encoding="utf-8"?>
<ds:datastoreItem xmlns:ds="http://schemas.openxmlformats.org/officeDocument/2006/customXml" ds:itemID="{A2665975-D7AA-400E-B336-7701605C63F5}"/>
</file>

<file path=customXml/itemProps3.xml><?xml version="1.0" encoding="utf-8"?>
<ds:datastoreItem xmlns:ds="http://schemas.openxmlformats.org/officeDocument/2006/customXml" ds:itemID="{3376BDED-F0F1-4352-9B2B-C88792704012}"/>
</file>

<file path=docProps/app.xml><?xml version="1.0" encoding="utf-8"?>
<Properties xmlns="http://schemas.openxmlformats.org/officeDocument/2006/extended-properties" xmlns:vt="http://schemas.openxmlformats.org/officeDocument/2006/docPropsVTypes">
  <Template/>
  <TotalTime>34817</TotalTime>
  <Words>1732</Words>
  <Application>Microsoft Macintosh PowerPoint</Application>
  <PresentationFormat>Widescreen</PresentationFormat>
  <Paragraphs>209</Paragraphs>
  <Slides>26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ＭＳ Ｐゴシック</vt:lpstr>
      <vt:lpstr>ＭＳ Ｐゴシック</vt:lpstr>
      <vt:lpstr>Arial</vt:lpstr>
      <vt:lpstr>Book Antiqua</vt:lpstr>
      <vt:lpstr>Bookman Old Style</vt:lpstr>
      <vt:lpstr>Calibri</vt:lpstr>
      <vt:lpstr>Calibri Light</vt:lpstr>
      <vt:lpstr>Garamond</vt:lpstr>
      <vt:lpstr>HeiT</vt:lpstr>
      <vt:lpstr>Verdana</vt:lpstr>
      <vt:lpstr>Wingdings</vt:lpstr>
      <vt:lpstr>Stream</vt:lpstr>
      <vt:lpstr>PowerPoint Presentation</vt:lpstr>
      <vt:lpstr>About OpenNotes</vt:lpstr>
      <vt:lpstr>What data are our patients asking for?  (DHS-wide Medical Records survey)</vt:lpstr>
      <vt:lpstr>Why OpenNotes at DHS?</vt:lpstr>
      <vt:lpstr>DHS Logistics for OpenNotes</vt:lpstr>
      <vt:lpstr>When Will Notes be Shared at DHS?</vt:lpstr>
      <vt:lpstr>When will the note post?</vt:lpstr>
      <vt:lpstr>Does OpenNotes = Open Chart?</vt:lpstr>
      <vt:lpstr>Which Notes are Currently Being Shared</vt:lpstr>
      <vt:lpstr>Which Primary Care Notes will be shared?</vt:lpstr>
      <vt:lpstr>What will not be displayed at this time?</vt:lpstr>
      <vt:lpstr>What about Adolescents?</vt:lpstr>
      <vt:lpstr>What if there is a note I do not feel comfortable sharing with the patient?</vt:lpstr>
      <vt:lpstr>What will the patient see?</vt:lpstr>
      <vt:lpstr>How should I modify my documentation to make more sense to my patients?</vt:lpstr>
      <vt:lpstr>Additional Tips – Also see OpenNotes Sharepoint for Complete List of Tips</vt:lpstr>
      <vt:lpstr>What if patient’s request corrections?</vt:lpstr>
      <vt:lpstr>Who is sharing notes in Los Angeles and in public hospitals?</vt:lpstr>
      <vt:lpstr>What is the data behind OpenNotes?</vt:lpstr>
      <vt:lpstr>Initial OpenNotes Study Findings</vt:lpstr>
      <vt:lpstr>Caregivers Benefit as Much as Patients</vt:lpstr>
      <vt:lpstr>Engaging Vulnerable Patients</vt:lpstr>
      <vt:lpstr>The Bottom Line for Patients</vt:lpstr>
      <vt:lpstr>What We’re Learning from Clinicians</vt:lpstr>
      <vt:lpstr>PowerPoint Presentation</vt:lpstr>
      <vt:lpstr>Thank You from OpenNotes!</vt:lpstr>
    </vt:vector>
  </TitlesOfParts>
  <Company>BIDMC</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 with logo</dc:title>
  <dc:creator>jwalker1</dc:creator>
  <cp:lastModifiedBy>Anshu Abhat</cp:lastModifiedBy>
  <cp:revision>814</cp:revision>
  <cp:lastPrinted>2014-03-24T16:18:33Z</cp:lastPrinted>
  <dcterms:created xsi:type="dcterms:W3CDTF">2013-07-14T20:43:35Z</dcterms:created>
  <dcterms:modified xsi:type="dcterms:W3CDTF">2018-04-26T17:14:15Z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0x010100FAF1626F0318E54E86CBF86311F309FB</vt:lpwstr>
  </property>
</Properties>
</file>