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  <p:sldMasterId id="2147483719" r:id="rId2"/>
    <p:sldMasterId id="2147483749" r:id="rId3"/>
  </p:sldMasterIdLst>
  <p:notesMasterIdLst>
    <p:notesMasterId r:id="rId5"/>
  </p:notesMasterIdLst>
  <p:handoutMasterIdLst>
    <p:handoutMasterId r:id="rId6"/>
  </p:handoutMasterIdLst>
  <p:sldIdLst>
    <p:sldId id="1997" r:id="rId4"/>
  </p:sldIdLst>
  <p:sldSz cx="12192000" cy="6858000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Freestyle Script" panose="030804020302050B0404" pitchFamily="66" charset="0"/>
      <p:regular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Museo Sans 500" panose="02000000000000000000" pitchFamily="2" charset="0"/>
      <p:regular r:id="rId18"/>
      <p:italic r:id="rId19"/>
    </p:embeddedFont>
    <p:embeddedFont>
      <p:font typeface="Museo Sans Cond 700" panose="02000000000000000000" pitchFamily="50" charset="0"/>
      <p:regular r:id="rId20"/>
      <p:bold r:id="rId21"/>
      <p:italic r:id="rId22"/>
      <p:boldItalic r:id="rId23"/>
    </p:embeddedFont>
    <p:embeddedFont>
      <p:font typeface="Museo Slab 300" panose="02000000000000000000" pitchFamily="2" charset="0"/>
      <p:regular r:id="rId24"/>
      <p:italic r:id="rId25"/>
    </p:embeddedFont>
    <p:embeddedFont>
      <p:font typeface="Museo Slab 500" panose="02000000000000000000" pitchFamily="2" charset="0"/>
      <p:regular r:id="rId26"/>
      <p:italic r:id="rId27"/>
    </p:embeddedFont>
    <p:embeddedFont>
      <p:font typeface="Museo Slab 700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jLEpac5aZ/s5M5P9Ml2SiRZHaz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94F9A7-6C97-4271-941D-C0AB046CDF45}">
  <a:tblStyle styleId="{C294F9A7-6C97-4271-941D-C0AB046CDF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9"/>
    <p:restoredTop sz="82120" autoAdjust="0"/>
  </p:normalViewPr>
  <p:slideViewPr>
    <p:cSldViewPr snapToGrid="0">
      <p:cViewPr varScale="1">
        <p:scale>
          <a:sx n="93" d="100"/>
          <a:sy n="93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79" Type="http://customschemas.google.com/relationships/presentationmetadata" Target="meta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82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0D3A2-99E5-2043-828E-00B8DACB4A3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86CE5-CFC0-D648-B64D-D11BB8125298}">
      <dgm:prSet phldrT="[Text]"/>
      <dgm:spPr/>
      <dgm:t>
        <a:bodyPr/>
        <a:lstStyle/>
        <a:p>
          <a:endParaRPr lang="en-US" dirty="0"/>
        </a:p>
      </dgm:t>
    </dgm:pt>
    <dgm:pt modelId="{8483A3F3-A74B-8E49-8B55-7D46625FABCE}" type="sibTrans" cxnId="{29102EE5-A04A-5E47-9D31-E19053883F7C}">
      <dgm:prSet/>
      <dgm:spPr/>
      <dgm:t>
        <a:bodyPr/>
        <a:lstStyle/>
        <a:p>
          <a:endParaRPr lang="en-US"/>
        </a:p>
      </dgm:t>
    </dgm:pt>
    <dgm:pt modelId="{654C8E6B-C476-FD4D-A4F8-8B35EAAFF656}" type="parTrans" cxnId="{29102EE5-A04A-5E47-9D31-E19053883F7C}">
      <dgm:prSet/>
      <dgm:spPr/>
      <dgm:t>
        <a:bodyPr/>
        <a:lstStyle/>
        <a:p>
          <a:endParaRPr lang="en-US"/>
        </a:p>
      </dgm:t>
    </dgm:pt>
    <dgm:pt modelId="{F0A2CBCF-DABF-6041-A25F-1F175AEC792C}" type="pres">
      <dgm:prSet presAssocID="{C110D3A2-99E5-2043-828E-00B8DACB4A3E}" presName="Name0" presStyleCnt="0">
        <dgm:presLayoutVars>
          <dgm:chMax/>
          <dgm:chPref/>
          <dgm:dir/>
        </dgm:presLayoutVars>
      </dgm:prSet>
      <dgm:spPr/>
    </dgm:pt>
    <dgm:pt modelId="{53CE980D-30FC-6F4B-87EA-AA18FA263FA1}" type="pres">
      <dgm:prSet presAssocID="{6F986CE5-CFC0-D648-B64D-D11BB8125298}" presName="composite" presStyleCnt="0">
        <dgm:presLayoutVars>
          <dgm:chMax val="1"/>
          <dgm:chPref val="1"/>
        </dgm:presLayoutVars>
      </dgm:prSet>
      <dgm:spPr/>
    </dgm:pt>
    <dgm:pt modelId="{AD9F43B1-B689-9F41-8C54-6E35C3B92C1B}" type="pres">
      <dgm:prSet presAssocID="{6F986CE5-CFC0-D648-B64D-D11BB8125298}" presName="Accent" presStyleLbl="trAlignAcc1" presStyleIdx="0" presStyleCnt="1" custAng="20992545" custLinFactNeighborX="-15426" custLinFactNeighborY="7111">
        <dgm:presLayoutVars>
          <dgm:chMax val="0"/>
          <dgm:chPref val="0"/>
        </dgm:presLayoutVars>
      </dgm:prSet>
      <dgm:spPr/>
    </dgm:pt>
    <dgm:pt modelId="{CEDD4CE5-880C-B74C-B18B-156DB81927AC}" type="pres">
      <dgm:prSet presAssocID="{6F986CE5-CFC0-D648-B64D-D11BB8125298}" presName="Image" presStyleLbl="alignImgPlace1" presStyleIdx="0" presStyleCnt="1" custAng="20992545" custLinFactNeighborX="-19912" custLinFactNeighborY="11730">
        <dgm:presLayoutVars>
          <dgm:chMax val="0"/>
          <dgm:chPref val="0"/>
        </dgm:presLayoutVars>
      </dgm:prSet>
      <dgm:spPr/>
    </dgm:pt>
    <dgm:pt modelId="{2E654566-12C3-4F4F-82FA-772E848447CA}" type="pres">
      <dgm:prSet presAssocID="{6F986CE5-CFC0-D648-B64D-D11BB8125298}" presName="ChildComposite" presStyleCnt="0"/>
      <dgm:spPr/>
    </dgm:pt>
    <dgm:pt modelId="{00F26F99-8AEF-5142-ADC1-E33387680811}" type="pres">
      <dgm:prSet presAssocID="{6F986CE5-CFC0-D648-B64D-D11BB812529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E44BF9-E417-8449-A433-D542D6E94C09}" type="pres">
      <dgm:prSet presAssocID="{6F986CE5-CFC0-D648-B64D-D11BB8125298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9BC40D6A-6DA3-5D48-B585-E1739CD7D625}" type="presOf" srcId="{6F986CE5-CFC0-D648-B64D-D11BB8125298}" destId="{66E44BF9-E417-8449-A433-D542D6E94C09}" srcOrd="0" destOrd="0" presId="urn:microsoft.com/office/officeart/2008/layout/CaptionedPictures"/>
    <dgm:cxn modelId="{91E85B77-0E9B-5F43-887C-8478F24A3DA4}" type="presOf" srcId="{C110D3A2-99E5-2043-828E-00B8DACB4A3E}" destId="{F0A2CBCF-DABF-6041-A25F-1F175AEC792C}" srcOrd="0" destOrd="0" presId="urn:microsoft.com/office/officeart/2008/layout/CaptionedPictures"/>
    <dgm:cxn modelId="{29102EE5-A04A-5E47-9D31-E19053883F7C}" srcId="{C110D3A2-99E5-2043-828E-00B8DACB4A3E}" destId="{6F986CE5-CFC0-D648-B64D-D11BB8125298}" srcOrd="0" destOrd="0" parTransId="{654C8E6B-C476-FD4D-A4F8-8B35EAAFF656}" sibTransId="{8483A3F3-A74B-8E49-8B55-7D46625FABCE}"/>
    <dgm:cxn modelId="{CDF241C3-1E12-BF40-A7F6-8D9A5B6D1DCE}" type="presParOf" srcId="{F0A2CBCF-DABF-6041-A25F-1F175AEC792C}" destId="{53CE980D-30FC-6F4B-87EA-AA18FA263FA1}" srcOrd="0" destOrd="0" presId="urn:microsoft.com/office/officeart/2008/layout/CaptionedPictures"/>
    <dgm:cxn modelId="{A38295B3-12A2-B749-8B38-313D9A3F036A}" type="presParOf" srcId="{53CE980D-30FC-6F4B-87EA-AA18FA263FA1}" destId="{AD9F43B1-B689-9F41-8C54-6E35C3B92C1B}" srcOrd="0" destOrd="0" presId="urn:microsoft.com/office/officeart/2008/layout/CaptionedPictures"/>
    <dgm:cxn modelId="{35A9147B-1F91-CD48-BCEC-3341C3DC4DA1}" type="presParOf" srcId="{53CE980D-30FC-6F4B-87EA-AA18FA263FA1}" destId="{CEDD4CE5-880C-B74C-B18B-156DB81927AC}" srcOrd="1" destOrd="0" presId="urn:microsoft.com/office/officeart/2008/layout/CaptionedPictures"/>
    <dgm:cxn modelId="{A017476F-2ECE-6B43-A59B-43E1EE6DA8CD}" type="presParOf" srcId="{53CE980D-30FC-6F4B-87EA-AA18FA263FA1}" destId="{2E654566-12C3-4F4F-82FA-772E848447CA}" srcOrd="2" destOrd="0" presId="urn:microsoft.com/office/officeart/2008/layout/CaptionedPictures"/>
    <dgm:cxn modelId="{77C1751D-76D6-6743-8472-9202B276BAE1}" type="presParOf" srcId="{2E654566-12C3-4F4F-82FA-772E848447CA}" destId="{00F26F99-8AEF-5142-ADC1-E33387680811}" srcOrd="0" destOrd="0" presId="urn:microsoft.com/office/officeart/2008/layout/CaptionedPictures"/>
    <dgm:cxn modelId="{EA553A6E-8F84-CB48-BBE0-E3C0190D4FFA}" type="presParOf" srcId="{2E654566-12C3-4F4F-82FA-772E848447CA}" destId="{66E44BF9-E417-8449-A433-D542D6E94C0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0D3A2-99E5-2043-828E-00B8DACB4A3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86CE5-CFC0-D648-B64D-D11BB8125298}">
      <dgm:prSet phldrT="[Text]"/>
      <dgm:spPr/>
      <dgm:t>
        <a:bodyPr/>
        <a:lstStyle/>
        <a:p>
          <a:endParaRPr lang="en-US" dirty="0"/>
        </a:p>
      </dgm:t>
    </dgm:pt>
    <dgm:pt modelId="{8483A3F3-A74B-8E49-8B55-7D46625FABCE}" type="sibTrans" cxnId="{29102EE5-A04A-5E47-9D31-E19053883F7C}">
      <dgm:prSet/>
      <dgm:spPr/>
      <dgm:t>
        <a:bodyPr/>
        <a:lstStyle/>
        <a:p>
          <a:endParaRPr lang="en-US"/>
        </a:p>
      </dgm:t>
    </dgm:pt>
    <dgm:pt modelId="{654C8E6B-C476-FD4D-A4F8-8B35EAAFF656}" type="parTrans" cxnId="{29102EE5-A04A-5E47-9D31-E19053883F7C}">
      <dgm:prSet/>
      <dgm:spPr/>
      <dgm:t>
        <a:bodyPr/>
        <a:lstStyle/>
        <a:p>
          <a:endParaRPr lang="en-US"/>
        </a:p>
      </dgm:t>
    </dgm:pt>
    <dgm:pt modelId="{F0A2CBCF-DABF-6041-A25F-1F175AEC792C}" type="pres">
      <dgm:prSet presAssocID="{C110D3A2-99E5-2043-828E-00B8DACB4A3E}" presName="Name0" presStyleCnt="0">
        <dgm:presLayoutVars>
          <dgm:chMax/>
          <dgm:chPref/>
          <dgm:dir/>
        </dgm:presLayoutVars>
      </dgm:prSet>
      <dgm:spPr/>
    </dgm:pt>
    <dgm:pt modelId="{53CE980D-30FC-6F4B-87EA-AA18FA263FA1}" type="pres">
      <dgm:prSet presAssocID="{6F986CE5-CFC0-D648-B64D-D11BB8125298}" presName="composite" presStyleCnt="0">
        <dgm:presLayoutVars>
          <dgm:chMax val="1"/>
          <dgm:chPref val="1"/>
        </dgm:presLayoutVars>
      </dgm:prSet>
      <dgm:spPr/>
    </dgm:pt>
    <dgm:pt modelId="{AD9F43B1-B689-9F41-8C54-6E35C3B92C1B}" type="pres">
      <dgm:prSet presAssocID="{6F986CE5-CFC0-D648-B64D-D11BB8125298}" presName="Accent" presStyleLbl="trAlignAcc1" presStyleIdx="0" presStyleCnt="1">
        <dgm:presLayoutVars>
          <dgm:chMax val="0"/>
          <dgm:chPref val="0"/>
        </dgm:presLayoutVars>
      </dgm:prSet>
      <dgm:spPr/>
    </dgm:pt>
    <dgm:pt modelId="{CEDD4CE5-880C-B74C-B18B-156DB81927AC}" type="pres">
      <dgm:prSet presAssocID="{6F986CE5-CFC0-D648-B64D-D11BB8125298}" presName="Image" presStyleLbl="alignImgPlace1" presStyleIdx="0" presStyleCnt="1">
        <dgm:presLayoutVars>
          <dgm:chMax val="0"/>
          <dgm:chPref val="0"/>
        </dgm:presLayoutVars>
      </dgm:prSet>
      <dgm:spPr/>
    </dgm:pt>
    <dgm:pt modelId="{2E654566-12C3-4F4F-82FA-772E848447CA}" type="pres">
      <dgm:prSet presAssocID="{6F986CE5-CFC0-D648-B64D-D11BB8125298}" presName="ChildComposite" presStyleCnt="0"/>
      <dgm:spPr/>
    </dgm:pt>
    <dgm:pt modelId="{00F26F99-8AEF-5142-ADC1-E33387680811}" type="pres">
      <dgm:prSet presAssocID="{6F986CE5-CFC0-D648-B64D-D11BB812529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E44BF9-E417-8449-A433-D542D6E94C09}" type="pres">
      <dgm:prSet presAssocID="{6F986CE5-CFC0-D648-B64D-D11BB8125298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9BC40D6A-6DA3-5D48-B585-E1739CD7D625}" type="presOf" srcId="{6F986CE5-CFC0-D648-B64D-D11BB8125298}" destId="{66E44BF9-E417-8449-A433-D542D6E94C09}" srcOrd="0" destOrd="0" presId="urn:microsoft.com/office/officeart/2008/layout/CaptionedPictures"/>
    <dgm:cxn modelId="{91E85B77-0E9B-5F43-887C-8478F24A3DA4}" type="presOf" srcId="{C110D3A2-99E5-2043-828E-00B8DACB4A3E}" destId="{F0A2CBCF-DABF-6041-A25F-1F175AEC792C}" srcOrd="0" destOrd="0" presId="urn:microsoft.com/office/officeart/2008/layout/CaptionedPictures"/>
    <dgm:cxn modelId="{29102EE5-A04A-5E47-9D31-E19053883F7C}" srcId="{C110D3A2-99E5-2043-828E-00B8DACB4A3E}" destId="{6F986CE5-CFC0-D648-B64D-D11BB8125298}" srcOrd="0" destOrd="0" parTransId="{654C8E6B-C476-FD4D-A4F8-8B35EAAFF656}" sibTransId="{8483A3F3-A74B-8E49-8B55-7D46625FABCE}"/>
    <dgm:cxn modelId="{CDF241C3-1E12-BF40-A7F6-8D9A5B6D1DCE}" type="presParOf" srcId="{F0A2CBCF-DABF-6041-A25F-1F175AEC792C}" destId="{53CE980D-30FC-6F4B-87EA-AA18FA263FA1}" srcOrd="0" destOrd="0" presId="urn:microsoft.com/office/officeart/2008/layout/CaptionedPictures"/>
    <dgm:cxn modelId="{A38295B3-12A2-B749-8B38-313D9A3F036A}" type="presParOf" srcId="{53CE980D-30FC-6F4B-87EA-AA18FA263FA1}" destId="{AD9F43B1-B689-9F41-8C54-6E35C3B92C1B}" srcOrd="0" destOrd="0" presId="urn:microsoft.com/office/officeart/2008/layout/CaptionedPictures"/>
    <dgm:cxn modelId="{35A9147B-1F91-CD48-BCEC-3341C3DC4DA1}" type="presParOf" srcId="{53CE980D-30FC-6F4B-87EA-AA18FA263FA1}" destId="{CEDD4CE5-880C-B74C-B18B-156DB81927AC}" srcOrd="1" destOrd="0" presId="urn:microsoft.com/office/officeart/2008/layout/CaptionedPictures"/>
    <dgm:cxn modelId="{A017476F-2ECE-6B43-A59B-43E1EE6DA8CD}" type="presParOf" srcId="{53CE980D-30FC-6F4B-87EA-AA18FA263FA1}" destId="{2E654566-12C3-4F4F-82FA-772E848447CA}" srcOrd="2" destOrd="0" presId="urn:microsoft.com/office/officeart/2008/layout/CaptionedPictures"/>
    <dgm:cxn modelId="{77C1751D-76D6-6743-8472-9202B276BAE1}" type="presParOf" srcId="{2E654566-12C3-4F4F-82FA-772E848447CA}" destId="{00F26F99-8AEF-5142-ADC1-E33387680811}" srcOrd="0" destOrd="0" presId="urn:microsoft.com/office/officeart/2008/layout/CaptionedPictures"/>
    <dgm:cxn modelId="{EA553A6E-8F84-CB48-BBE0-E3C0190D4FFA}" type="presParOf" srcId="{2E654566-12C3-4F4F-82FA-772E848447CA}" destId="{66E44BF9-E417-8449-A433-D542D6E94C0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F43B1-B689-9F41-8C54-6E35C3B92C1B}">
      <dsp:nvSpPr>
        <dsp:cNvPr id="0" name=""/>
        <dsp:cNvSpPr/>
      </dsp:nvSpPr>
      <dsp:spPr>
        <a:xfrm rot="20992545">
          <a:off x="1024056" y="145208"/>
          <a:ext cx="1735721" cy="20420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D4CE5-880C-B74C-B18B-156DB81927AC}">
      <dsp:nvSpPr>
        <dsp:cNvPr id="0" name=""/>
        <dsp:cNvSpPr/>
      </dsp:nvSpPr>
      <dsp:spPr>
        <a:xfrm rot="20992545">
          <a:off x="1067539" y="237375"/>
          <a:ext cx="1562149" cy="13273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44BF9-E417-8449-A433-D542D6E94C09}">
      <dsp:nvSpPr>
        <dsp:cNvPr id="0" name=""/>
        <dsp:cNvSpPr/>
      </dsp:nvSpPr>
      <dsp:spPr>
        <a:xfrm>
          <a:off x="1378594" y="1408997"/>
          <a:ext cx="1562149" cy="55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378594" y="1408997"/>
        <a:ext cx="1562149" cy="551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F43B1-B689-9F41-8C54-6E35C3B92C1B}">
      <dsp:nvSpPr>
        <dsp:cNvPr id="0" name=""/>
        <dsp:cNvSpPr/>
      </dsp:nvSpPr>
      <dsp:spPr>
        <a:xfrm>
          <a:off x="1113339" y="0"/>
          <a:ext cx="1735720" cy="20420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D4CE5-880C-B74C-B18B-156DB81927AC}">
      <dsp:nvSpPr>
        <dsp:cNvPr id="0" name=""/>
        <dsp:cNvSpPr/>
      </dsp:nvSpPr>
      <dsp:spPr>
        <a:xfrm>
          <a:off x="1200125" y="81680"/>
          <a:ext cx="1562148" cy="13273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44BF9-E417-8449-A433-D542D6E94C09}">
      <dsp:nvSpPr>
        <dsp:cNvPr id="0" name=""/>
        <dsp:cNvSpPr/>
      </dsp:nvSpPr>
      <dsp:spPr>
        <a:xfrm>
          <a:off x="1200125" y="1408996"/>
          <a:ext cx="1562148" cy="55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200125" y="1408996"/>
        <a:ext cx="1562148" cy="551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1D2132-D304-4263-A1D1-E4EC4069A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56A3C-D529-43DA-B7A0-8C4B4A4E83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F496C-4497-423B-8E3E-444A29FDC12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6E94-C980-4768-9BFD-3236041DBB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FBF4C-329C-4473-AFFE-152ED188DF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1CDF4-191D-4810-8265-A4A4A678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43B13-1498-2945-B3A1-087EE1D357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5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3742-5D8D-48A9-82D9-48DB20AF4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8FCC9-6EE0-4B45-9979-6583978F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C5F0D-4B1C-47C8-9F9A-71688E77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03C6-F39F-4058-8FF4-B785E5E2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2CAD8-E87A-494A-8189-1A894667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83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3C22-FE33-4329-BE27-686B12A8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F1C13-79FA-4172-9834-883DA63C6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15F62-C20C-4B09-BE5D-319A353A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DD462-0180-40F4-BB8F-72B8069E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18E1-D409-4FB0-A36E-FA8DFF78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2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4779B-4BD6-4740-9977-163A104B3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47082-ECD4-4E6F-9805-617F27B76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8D41F-E5CE-4CE1-814A-27D1BA04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FE76-ABEA-4BB9-85E3-F7DEA041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C15E6-73B1-4861-BFC5-D45711A1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00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7A63-1AD3-4CEB-999E-CB8E15712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1CFF6-62B9-494E-B5E3-5A30FE02D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84A98-579B-4A89-97D1-374F2E15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2BB6-0C86-4D7A-B0AA-5C61CAF9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F820E-B5B8-4542-977F-795842A8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1F2-2AF1-4186-80D5-52158869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6BFC-94C7-4DCF-B92D-731FA51B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C87C-C732-4FE2-A298-2A7FA727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DE0FA-BC46-481F-9131-9D272C48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CB83-E0D1-4966-AF6C-7EDF3209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C6D6-C7AE-4FFB-8EB9-7ABDCCC1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437D3-ED63-4652-9B18-258F6A136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92FF7-2A43-4808-9716-8DA80CC2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EE26-9F88-449D-8199-BBB7FB5E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F1840-C64F-471C-9591-BBBEDAFA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4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1649-5499-47B7-A1DB-7F7FBFE1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4248-540E-4D77-B1B5-5F45877F0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9E714-A926-45B4-B59C-4AC86E028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5F50D-ED77-4D8D-AFF3-E3679A12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40D22-D4F5-4A9F-846F-A70C7E5E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477DA-C6CE-497E-929D-9EA6AB2D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75E1-CD89-4DA5-B632-7775F9BC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000FD-54E9-40CA-BE1A-FC309D00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580CE-FB3A-47EE-8DD4-BB5C66F1F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C9B02-32B4-4AC3-BA58-F6FB9B53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526E4-D60C-4E26-B8EB-3DB1F028F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14A5F-A59D-4E2D-B3EB-6F2DBA03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2B3A17-54A0-441C-B797-EB8C5D0F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715BF-AC6A-4E67-8611-CCFAF989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4C4C-4460-467A-B945-83159A4F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2AB81-CF0D-4EEA-8F04-73F799F7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8C0F3-386B-4D4A-8503-D5C9E4CE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25104-8393-4E6B-B6E3-FF2FCD54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8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A2A3E-13F3-4FAB-B96E-80162398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F3290-7DD4-438F-80D8-E2D67E9E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B2A5-FD1F-4414-B1C5-165ADB1E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12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F46A-356B-4591-BB6A-3CC77F0E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6AE5-42D4-4F10-B178-989DA695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0F5A7-3AAA-4C17-B43A-0071B8EDA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9370A-C5A3-4C4B-A6FD-2E911EDD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8623A-E422-41EA-BFBF-0622D2F6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83B20-C2A9-4448-A047-B54310D9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6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5398-E8CE-4AA4-A581-F7C74495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2D1E-1ACC-4C61-BA1C-047C9C4D0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5966C-4822-49CE-9A8A-09BDD361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FC76C-CE28-402B-8E1F-0CDEA9C3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F977-8936-4BB7-B5F2-EF1215B5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7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6749-687E-498F-B13E-C59ADECA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E9FE4-47A3-40A8-93F7-D96C8AF5A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D429E-79E5-4CC7-B6C0-97459047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CCDCC-F887-49EF-9B1E-18CAF9C5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7CEC1-03F6-4FA7-83F8-D79D4E62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2E2F5-ACE3-40ED-8419-B3E139C6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D46D-AE6D-4726-BBF5-243DB22D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6033B-0964-4475-92E4-CC9787EC4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EBAAF-40AA-4296-A398-E61171A3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44F99-C729-460D-9309-77D5F141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50F8F-7E05-4B78-9B11-D4968B45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A9ABF-3197-4F50-BA3D-9D2341014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F9587-D500-4CDA-B0A5-F68BF0DC8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F2BA9-18F9-4BEA-885B-AD6AE1EA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A0C97-E533-4525-8FD3-EB5C21F1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27AF1-0F7B-42C7-B649-1B64E2F7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2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8867-289A-E34A-A937-B2C867829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E5203-14E1-8D4C-ACA6-040C62174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6A27C6-89B7-9546-9046-D4DD047CDD6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F358AD-1822-744A-B82F-1A8EF1005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D20EC7-988B-DD45-BDD3-0E3C4253A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9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2D64F8-B3B9-41AE-9099-0399DF301A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F358AD-1822-744A-B82F-1A8EF1005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52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41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11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1ADA9-2487-49DC-AC46-8880AAB293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347060"/>
            <a:ext cx="2089944" cy="13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8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B6A2-CFB3-3E49-9225-76F3503D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33AEA-1E10-1D44-93C8-B2575551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EDE90B-70DB-9B40-BE1F-8CBC4813DA2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FB72B7-6EFD-A643-B255-7D0034F57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79225-DF1B-A344-B7FC-1597FDE00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9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A10D-3409-FD4B-8D7E-6FD7A95F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7F35D-B1DD-3B47-A73A-536D0549D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7BCC1D-5E5D-B041-B4F5-026CF91B7D6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4AA41E-5D3E-E543-889F-7899211E0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3F408C-913D-6141-B94C-C1026A7EE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8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9385-FD59-434B-9BF4-7B8B49F7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CD089-FD85-8E42-9495-92712890A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53C9E-216B-FC45-97FC-A92A0C906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7AEB0-BA78-4144-9925-7B066AC40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75D13-0C8D-084E-AF9B-E7D3BBC93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B02EE-94CB-A746-A8B1-DDA91FAC7D2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6BD71D-DDD9-0B41-AD69-C56CDF79D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0B30F8-219F-DB49-ABA2-CF5387C0D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BB3C-1B95-42C0-A79C-76010D8C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A9D71-310D-4872-9C7C-7D245B90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AE4C-E59B-4495-9540-BCDDAC71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9291-A4AB-4A39-B1B5-56159E00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A8A4-6BF9-42D6-B2C5-FD1C50DC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91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DCBA-2479-2843-9821-22E88B75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21" y="265914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61573-BF69-434E-8C96-F4420034A63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A23FE-47C5-0D4C-9F4A-1B277444A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6B85C7-1084-CF4A-94D6-45E4B755D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EA3BC6-B0B7-474A-A37D-9A7AE99B91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69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7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DE004-D4DC-2146-A023-A4814AB285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4630" y="2209800"/>
            <a:ext cx="2302496" cy="2302497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0D40A3-FD94-5B44-A51F-03C23CD056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386" y="2209800"/>
            <a:ext cx="2302496" cy="2302497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56E4A74-9144-1F43-9BCC-0BCD4ED7F5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26874" y="2209800"/>
            <a:ext cx="2302496" cy="2302497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0A939A-1655-E64B-AC90-62E1892C5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4630" y="4714204"/>
            <a:ext cx="2302496" cy="89008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464CBA-4C20-9148-ABF6-E69E2B048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02386" y="4713886"/>
            <a:ext cx="2302496" cy="89008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2B67FAA-A6E6-FE4A-A4F9-F8BC7E305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6874" y="4695417"/>
            <a:ext cx="2302496" cy="89008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15737EA-DFE1-7448-A4D9-96785883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A4EB3F0-ABBF-6C4C-B45F-0771FB73C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35D882-1A0F-854A-A493-EF78D812E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39437" y="1843789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639437" y="3236655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39437" y="4629521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948037" y="1844295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48037" y="3226781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37" y="4630280"/>
            <a:ext cx="4343400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51704" y="697316"/>
            <a:ext cx="10515600" cy="98334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Museo Sans Cond 700" charset="0"/>
                <a:ea typeface="Museo Sans Cond 700" charset="0"/>
                <a:cs typeface="Museo Sans Cond 70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887597" y="21837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1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887597" y="35553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2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887597" y="49269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3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145397" y="21837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4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6145397" y="35553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5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6145397" y="49269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E8F17D-6661-484F-B727-7847EBF384B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14478AA-21D9-C044-9264-7E7858C1D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5A9786-6E2C-5346-96A8-DDE9E4445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19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45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A23D-468F-461E-A94F-723EAB7DE98D}"/>
              </a:ext>
            </a:extLst>
          </p:cNvPr>
          <p:cNvSpPr txBox="1">
            <a:spLocks/>
          </p:cNvSpPr>
          <p:nvPr userDrawn="1"/>
        </p:nvSpPr>
        <p:spPr>
          <a:xfrm>
            <a:off x="609600" y="2038076"/>
            <a:ext cx="3581400" cy="2533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Museo Sans Cond 700" panose="020000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5500" dirty="0">
                <a:solidFill>
                  <a:srgbClr val="0083A9"/>
                </a:solidFill>
                <a:latin typeface="Museo Sans Cond 700" panose="02000000000000000000" pitchFamily="50" charset="0"/>
                <a:ea typeface="Museo Slab 500" charset="0"/>
                <a:cs typeface="Museo Slab 500" charset="0"/>
              </a:rPr>
              <a:t>Thank you!</a:t>
            </a:r>
            <a:br>
              <a:rPr lang="en-US" dirty="0">
                <a:solidFill>
                  <a:srgbClr val="0083A9"/>
                </a:solidFill>
                <a:latin typeface="Museo Sans 500" charset="0"/>
                <a:ea typeface="Museo Sans 500" charset="0"/>
                <a:cs typeface="Museo Sans 500" charset="0"/>
              </a:rPr>
            </a:br>
            <a:br>
              <a:rPr lang="en-US" sz="2000" dirty="0">
                <a:solidFill>
                  <a:srgbClr val="0083A9"/>
                </a:solidFill>
                <a:latin typeface="Museo Sans 500" charset="0"/>
                <a:ea typeface="Museo Sans 500" charset="0"/>
                <a:cs typeface="Museo Sans 500" charset="0"/>
              </a:rPr>
            </a:br>
            <a:r>
              <a:rPr lang="en-US" sz="2228" b="0" dirty="0">
                <a:solidFill>
                  <a:srgbClr val="0083A9"/>
                </a:solidFill>
                <a:latin typeface="Museo Slab 300" panose="02000000000000000000" pitchFamily="2" charset="0"/>
                <a:ea typeface="Museo Sans 500" charset="0"/>
                <a:cs typeface="Museo Sans 500" charset="0"/>
              </a:rPr>
              <a:t>For questions, contact:</a:t>
            </a:r>
            <a:endParaRPr lang="en-US" b="0" dirty="0">
              <a:solidFill>
                <a:srgbClr val="0083A9"/>
              </a:solidFill>
              <a:latin typeface="Museo Slab 300" panose="02000000000000000000" pitchFamily="2" charset="0"/>
              <a:ea typeface="Museo Sans 500" charset="0"/>
              <a:cs typeface="Museo Sans 5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A37B7-0D8E-4290-8005-76ADB99A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1" y="1348318"/>
            <a:ext cx="3079805" cy="12674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B31229-45E4-4D0A-9FF3-4983AF9FAFA0}"/>
              </a:ext>
            </a:extLst>
          </p:cNvPr>
          <p:cNvSpPr/>
          <p:nvPr userDrawn="1"/>
        </p:nvSpPr>
        <p:spPr>
          <a:xfrm>
            <a:off x="4495800" y="0"/>
            <a:ext cx="76962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0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7FC8E208-8148-441E-8E08-94C36BB2E04F}"/>
              </a:ext>
            </a:extLst>
          </p:cNvPr>
          <p:cNvSpPr/>
          <p:nvPr userDrawn="1"/>
        </p:nvSpPr>
        <p:spPr>
          <a:xfrm rot="454159">
            <a:off x="6422629" y="3599437"/>
            <a:ext cx="2279271" cy="27960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B75A5CE-3ECF-45BF-AFC4-1258682778E2}"/>
              </a:ext>
            </a:extLst>
          </p:cNvPr>
          <p:cNvSpPr/>
          <p:nvPr userDrawn="1"/>
        </p:nvSpPr>
        <p:spPr>
          <a:xfrm>
            <a:off x="9141102" y="2969637"/>
            <a:ext cx="2680138" cy="1782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80C9D-5DB3-47FD-B7C4-8E0D8C5E9ED8}"/>
              </a:ext>
            </a:extLst>
          </p:cNvPr>
          <p:cNvSpPr/>
          <p:nvPr userDrawn="1"/>
        </p:nvSpPr>
        <p:spPr>
          <a:xfrm>
            <a:off x="1" y="0"/>
            <a:ext cx="8919666" cy="1447800"/>
          </a:xfrm>
          <a:prstGeom prst="rect">
            <a:avLst/>
          </a:prstGeom>
          <a:solidFill>
            <a:srgbClr val="0083A9"/>
          </a:solidFill>
          <a:ln>
            <a:solidFill>
              <a:srgbClr val="0083A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7EF8F-FECB-4023-9A02-E3A09949747F}"/>
              </a:ext>
            </a:extLst>
          </p:cNvPr>
          <p:cNvSpPr txBox="1"/>
          <p:nvPr userDrawn="1"/>
        </p:nvSpPr>
        <p:spPr>
          <a:xfrm>
            <a:off x="298158" y="203896"/>
            <a:ext cx="540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A Postcard from the Field…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A64BD-63E9-4268-B630-78B07C713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8354" y="161333"/>
            <a:ext cx="1171738" cy="1171738"/>
          </a:xfrm>
          <a:prstGeom prst="rect">
            <a:avLst/>
          </a:prstGeom>
        </p:spPr>
      </p:pic>
      <p:pic>
        <p:nvPicPr>
          <p:cNvPr id="8" name="Picture 2" descr="https://www.polyvore.com/cgi/img-thing?.out=jpg&amp;size=l&amp;tid=83359829">
            <a:extLst>
              <a:ext uri="{FF2B5EF4-FFF2-40B4-BE49-F238E27FC236}">
                <a16:creationId xmlns:a16="http://schemas.microsoft.com/office/drawing/2014/main" id="{599AC000-E529-4016-8D4E-7FD45756F6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8" b="30644"/>
          <a:stretch/>
        </p:blipFill>
        <p:spPr bwMode="auto">
          <a:xfrm>
            <a:off x="9125940" y="179872"/>
            <a:ext cx="2144888" cy="11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996EADD-AFAC-4DD7-95B1-99260CDC74EC}"/>
              </a:ext>
            </a:extLst>
          </p:cNvPr>
          <p:cNvSpPr/>
          <p:nvPr userDrawn="1"/>
        </p:nvSpPr>
        <p:spPr>
          <a:xfrm rot="20985713">
            <a:off x="5113684" y="1736571"/>
            <a:ext cx="2272376" cy="2835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E34E213-FA9C-44B8-B947-B05ED7C72B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489570">
            <a:off x="6594907" y="3712259"/>
            <a:ext cx="2080009" cy="1656992"/>
          </a:xfr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Museo Sans Cond 700" panose="02000000000000000000" pitchFamily="50" charset="0"/>
              </a:defRPr>
            </a:lvl1pPr>
          </a:lstStyle>
          <a:p>
            <a:r>
              <a:rPr lang="en-US" dirty="0">
                <a:latin typeface="Museo Sans Cond 700" panose="02000000000000000000" pitchFamily="50" charset="0"/>
              </a:rPr>
              <a:t>Insert photo that showcases rapid experiment #2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E36404-7C16-4099-8292-377AD2F93FCE}"/>
              </a:ext>
            </a:extLst>
          </p:cNvPr>
          <p:cNvSpPr/>
          <p:nvPr userDrawn="1"/>
        </p:nvSpPr>
        <p:spPr>
          <a:xfrm>
            <a:off x="398259" y="3626783"/>
            <a:ext cx="3721177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16DFE2-6570-4084-8FC5-B55C8FA71D1B}"/>
              </a:ext>
            </a:extLst>
          </p:cNvPr>
          <p:cNvSpPr txBox="1"/>
          <p:nvPr userDrawn="1"/>
        </p:nvSpPr>
        <p:spPr>
          <a:xfrm>
            <a:off x="398259" y="3733465"/>
            <a:ext cx="186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  <a:latin typeface="Museo Sans Cond 700" panose="02000000000000000000" pitchFamily="50" charset="0"/>
              </a:rPr>
              <a:t>Key learnings thus far: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623B2B-D877-4DF8-AA42-EEEA257994EE}"/>
              </a:ext>
            </a:extLst>
          </p:cNvPr>
          <p:cNvSpPr txBox="1"/>
          <p:nvPr userDrawn="1"/>
        </p:nvSpPr>
        <p:spPr>
          <a:xfrm>
            <a:off x="398259" y="5220974"/>
            <a:ext cx="186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  <a:latin typeface="Museo Sans Cond 700" panose="02000000000000000000" pitchFamily="50" charset="0"/>
              </a:rPr>
              <a:t>Next Steps: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47437D-722A-4261-A893-30AB9F4B0609}"/>
              </a:ext>
            </a:extLst>
          </p:cNvPr>
          <p:cNvSpPr txBox="1"/>
          <p:nvPr userDrawn="1"/>
        </p:nvSpPr>
        <p:spPr>
          <a:xfrm>
            <a:off x="9141102" y="302498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useo Sans Cond 700" panose="02000000000000000000" pitchFamily="50" charset="0"/>
              </a:rPr>
              <a:t>From: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1CDF70-633F-4CDF-9B92-CCABD30C36BC}"/>
              </a:ext>
            </a:extLst>
          </p:cNvPr>
          <p:cNvCxnSpPr>
            <a:cxnSpLocks/>
          </p:cNvCxnSpPr>
          <p:nvPr userDrawn="1"/>
        </p:nvCxnSpPr>
        <p:spPr>
          <a:xfrm>
            <a:off x="9293502" y="3809326"/>
            <a:ext cx="237533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D3DEDC6-838D-401E-B209-FD6A0BD0DADC}"/>
              </a:ext>
            </a:extLst>
          </p:cNvPr>
          <p:cNvCxnSpPr>
            <a:cxnSpLocks/>
          </p:cNvCxnSpPr>
          <p:nvPr userDrawn="1"/>
        </p:nvCxnSpPr>
        <p:spPr>
          <a:xfrm>
            <a:off x="9293502" y="4112638"/>
            <a:ext cx="237533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0CB2FA-83DD-4FDC-89D1-4AF59F4E760A}"/>
              </a:ext>
            </a:extLst>
          </p:cNvPr>
          <p:cNvCxnSpPr>
            <a:cxnSpLocks/>
          </p:cNvCxnSpPr>
          <p:nvPr userDrawn="1"/>
        </p:nvCxnSpPr>
        <p:spPr>
          <a:xfrm>
            <a:off x="9293502" y="4417438"/>
            <a:ext cx="237533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FDF7BF2-5BF6-4F7B-B894-99A82450799E}"/>
              </a:ext>
            </a:extLst>
          </p:cNvPr>
          <p:cNvSpPr txBox="1"/>
          <p:nvPr userDrawn="1"/>
        </p:nvSpPr>
        <p:spPr>
          <a:xfrm>
            <a:off x="328638" y="1497877"/>
            <a:ext cx="132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3A9"/>
                </a:solidFill>
                <a:latin typeface="Freestyle Script" panose="030804020302050B0404" pitchFamily="66" charset="0"/>
              </a:rPr>
              <a:t>Greetings!</a:t>
            </a:r>
            <a:endParaRPr lang="en-US" sz="2400" dirty="0">
              <a:solidFill>
                <a:srgbClr val="0083A9"/>
              </a:solidFill>
              <a:latin typeface="Museo Slab 300" panose="02000000000000000000" pitchFamily="2" charset="0"/>
            </a:endParaRPr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C928319A-B687-4DAA-AAEF-08DB4402AF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0998485">
            <a:off x="5118208" y="1856184"/>
            <a:ext cx="2072592" cy="162197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Museo Sans Cond 700" panose="02000000000000000000" pitchFamily="50" charset="0"/>
              </a:defRPr>
            </a:lvl1pPr>
          </a:lstStyle>
          <a:p>
            <a:r>
              <a:rPr lang="en-US" dirty="0"/>
              <a:t>Insert photo that showcases rapid experiment #1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BC46C2-B6F6-46AF-BF76-8464CEEAE4AD}"/>
              </a:ext>
            </a:extLst>
          </p:cNvPr>
          <p:cNvCxnSpPr>
            <a:cxnSpLocks/>
          </p:cNvCxnSpPr>
          <p:nvPr userDrawn="1"/>
        </p:nvCxnSpPr>
        <p:spPr>
          <a:xfrm>
            <a:off x="385636" y="5074583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91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91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9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0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DECD-1824-47FD-9124-F943A4C9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0BC2-640B-4E0A-809D-7ADFDD07B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D729A-EB4B-4311-8EAF-74DC773A2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D31EB-E83E-4D9A-8D95-767FAD23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F91A-3132-4E1E-B86D-ED5A1E14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3EB2-2F84-480B-8B5E-46F5B309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4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69AC2-7C1D-B241-9937-E0347CFD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17CEA-7F18-0043-8160-9F7E4887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3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solidFill>
          <a:srgbClr val="30303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ctrTitle"/>
          </p:nvPr>
        </p:nvSpPr>
        <p:spPr>
          <a:xfrm>
            <a:off x="767636" y="2526217"/>
            <a:ext cx="10682800" cy="99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Font typeface="Arial"/>
              <a:buNone/>
              <a:defRPr sz="5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980"/>
            </a:lvl2pPr>
            <a:lvl3pPr lvl="2" indent="0" rtl="0">
              <a:spcBef>
                <a:spcPts val="0"/>
              </a:spcBef>
              <a:buNone/>
              <a:defRPr sz="1980"/>
            </a:lvl3pPr>
            <a:lvl4pPr lvl="3" indent="0" rtl="0">
              <a:spcBef>
                <a:spcPts val="0"/>
              </a:spcBef>
              <a:buNone/>
              <a:defRPr sz="1980"/>
            </a:lvl4pPr>
            <a:lvl5pPr lvl="4" indent="0" rtl="0">
              <a:spcBef>
                <a:spcPts val="0"/>
              </a:spcBef>
              <a:buNone/>
              <a:defRPr sz="1980"/>
            </a:lvl5pPr>
            <a:lvl6pPr lvl="5" indent="0" rtl="0">
              <a:spcBef>
                <a:spcPts val="0"/>
              </a:spcBef>
              <a:buNone/>
              <a:defRPr sz="1980"/>
            </a:lvl6pPr>
            <a:lvl7pPr lvl="6" indent="0" rtl="0">
              <a:spcBef>
                <a:spcPts val="0"/>
              </a:spcBef>
              <a:buNone/>
              <a:defRPr sz="1980"/>
            </a:lvl7pPr>
            <a:lvl8pPr lvl="7" indent="0" rtl="0">
              <a:spcBef>
                <a:spcPts val="0"/>
              </a:spcBef>
              <a:buNone/>
              <a:defRPr sz="1980"/>
            </a:lvl8pPr>
            <a:lvl9pPr lvl="8" indent="0" rtl="0">
              <a:spcBef>
                <a:spcPts val="0"/>
              </a:spcBef>
              <a:buNone/>
              <a:defRPr sz="1980"/>
            </a:lvl9pPr>
          </a:lstStyle>
          <a:p>
            <a:endParaRPr/>
          </a:p>
        </p:txBody>
      </p:sp>
      <p:pic>
        <p:nvPicPr>
          <p:cNvPr id="224" name="Shape 224" descr="gene_tag_1cr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9318" y="6401507"/>
            <a:ext cx="1359600" cy="3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11342010" y="6421828"/>
            <a:ext cx="8500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32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algn="r">
                <a:buSzPct val="25000"/>
              </a:pPr>
              <a:t>‹#›</a:t>
            </a:fld>
            <a:endParaRPr lang="en" sz="132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4020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© 2016 Center for Care Innovations  /  </a:t>
            </a:r>
            <a:fld id="{72153C54-CEA3-1546-861D-840D309A2AD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8" y="6348050"/>
            <a:ext cx="611510" cy="5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6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headshot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0178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name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AAFF5F-78D4-4DD5-AF5C-5CB7C74D0814}"/>
              </a:ext>
            </a:extLst>
          </p:cNvPr>
          <p:cNvSpPr/>
          <p:nvPr userDrawn="1"/>
        </p:nvSpPr>
        <p:spPr>
          <a:xfrm>
            <a:off x="293716" y="1885429"/>
            <a:ext cx="2286000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useo Sans Cond 700" panose="02000000000000000000" pitchFamily="50" charset="0"/>
              </a:rPr>
              <a:t>I’m an expert in: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2FCD4-85AA-47B2-8DB2-AC1890CC438C}"/>
              </a:ext>
            </a:extLst>
          </p:cNvPr>
          <p:cNvSpPr/>
          <p:nvPr userDrawn="1"/>
        </p:nvSpPr>
        <p:spPr>
          <a:xfrm>
            <a:off x="293716" y="3419214"/>
            <a:ext cx="2286000" cy="99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Museo Sans Cond 700" panose="02000000000000000000" pitchFamily="50" charset="0"/>
              </a:rPr>
              <a:t>I’ve worked for: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9EBF-D077-46C0-BECB-2EF20D20C67A}"/>
              </a:ext>
            </a:extLst>
          </p:cNvPr>
          <p:cNvSpPr/>
          <p:nvPr userDrawn="1"/>
        </p:nvSpPr>
        <p:spPr>
          <a:xfrm>
            <a:off x="293716" y="4953000"/>
            <a:ext cx="2286000" cy="990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useo Sans Cond 700" panose="02000000000000000000" pitchFamily="50" charset="0"/>
              </a:rPr>
              <a:t>I have training in: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EF7573-1932-4004-A8F2-65D352276D3C}"/>
              </a:ext>
            </a:extLst>
          </p:cNvPr>
          <p:cNvSpPr/>
          <p:nvPr userDrawn="1"/>
        </p:nvSpPr>
        <p:spPr>
          <a:xfrm>
            <a:off x="2743200" y="2093248"/>
            <a:ext cx="3124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0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4108-595D-406C-8AE8-41E596E0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BAFBC-5B50-4DE4-9532-D636544E0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FCD3A-1613-4A79-AE9F-D82D567F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16A4D-C590-48C9-B979-FAF6B7EF0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3D11A-7158-4807-AC8A-DA919E60D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C1616-7905-40DE-BFE5-866BFA12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A8CD3-A14E-4654-AECD-09A06072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F7484-AFD1-47B5-B4D9-BF598B8B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6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87D0-15ED-4D11-B0C5-A376E618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D332A-9D8A-4C0F-8F85-A4D6E842B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F62C4-7873-46AD-B2C6-15F09E58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7F318-FD6D-409F-8FD0-C93277F3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02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49A74-1284-439F-AB29-46DB16C8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6B2FC-61A6-4DB6-B8E6-C1F77333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A500F-20F0-46CF-9E1C-C61F2C70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8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C0A9-C280-48C1-8F3A-FA34A66A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341F1-7A57-413D-8834-D0EE1C29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8D6C1-5622-4DAB-91C1-FCF93FAF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9A607-CFE5-4B50-A3A0-C845CEE9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0FD70-F82A-42BA-838E-7961A82F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8C163-F140-4683-ADAB-43C7779E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13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A7AF-B393-42DA-BF9E-167A1BA7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2617B-46FA-4E2F-ADDB-EE1FD832A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B31D2-2051-4B33-B256-DC56E9A0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4E282-6584-46BB-BF98-C6D580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50F75-F5BF-45A0-BF01-F4C4C188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50347-ECC2-4576-8009-490CCFB7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95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79755-FC50-48B6-8891-736734FD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0596-E94C-4BE3-8886-67D6E2B6C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F0575-882F-4DCA-86CA-1EAC4C902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F2D5-2F3B-47BF-B7EE-58D758B878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9ECFA-B6DB-436B-B9C3-4E34CAD51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123F-7BCA-45F6-9711-A5DFCA195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B119-7DCB-49D2-82ED-50DE3C0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6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FF631-8F5E-4F99-82BB-625B4EB7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80811-DA0C-43B3-8168-970CE164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63D46-74F8-487A-885C-C4788A584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4926-2519-47F1-B771-720F13A3EAB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0CBA-82AD-4FD9-B1BE-4B4974938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BF29-208B-4B9A-9603-30359AC62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B783-E0F7-42A0-8074-3A39FDF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6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Footer Placeholder 14">
            <a:extLst>
              <a:ext uri="{FF2B5EF4-FFF2-40B4-BE49-F238E27FC236}">
                <a16:creationId xmlns:a16="http://schemas.microsoft.com/office/drawing/2014/main" id="{128CD04F-E74E-1E4F-822A-DE6E3758F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300">
                <a:solidFill>
                  <a:schemeClr val="bg1"/>
                </a:solidFill>
                <a:latin typeface="Museo Slab 500" panose="02000000000000000000" pitchFamily="2" charset="0"/>
              </a:defRPr>
            </a:lvl1pPr>
          </a:lstStyle>
          <a:p>
            <a:r>
              <a:rPr lang="en-US" dirty="0"/>
              <a:t>CENTER FOR CARE INNOVATIONS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F294954-AB33-8C43-8934-EB14EDF9B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useo Slab 700" panose="02000000000000000000" pitchFamily="2" charset="0"/>
              </a:defRPr>
            </a:lvl1pPr>
          </a:lstStyle>
          <a:p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89928C-0EE8-F147-95EF-D58AD06C4E06}"/>
              </a:ext>
            </a:extLst>
          </p:cNvPr>
          <p:cNvGraphicFramePr/>
          <p:nvPr/>
        </p:nvGraphicFramePr>
        <p:xfrm>
          <a:off x="-30145" y="3010116"/>
          <a:ext cx="4319338" cy="204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A331F18-7C25-EC4E-A75B-FF26EE96410C}"/>
              </a:ext>
            </a:extLst>
          </p:cNvPr>
          <p:cNvGraphicFramePr/>
          <p:nvPr/>
        </p:nvGraphicFramePr>
        <p:xfrm>
          <a:off x="2133600" y="4718236"/>
          <a:ext cx="3962400" cy="204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le 6">
            <a:extLst>
              <a:ext uri="{FF2B5EF4-FFF2-40B4-BE49-F238E27FC236}">
                <a16:creationId xmlns:a16="http://schemas.microsoft.com/office/drawing/2014/main" id="{96184234-CAAB-4D96-BA25-1C6FFDF78D50}"/>
              </a:ext>
            </a:extLst>
          </p:cNvPr>
          <p:cNvSpPr txBox="1">
            <a:spLocks/>
          </p:cNvSpPr>
          <p:nvPr/>
        </p:nvSpPr>
        <p:spPr>
          <a:xfrm>
            <a:off x="433613" y="221002"/>
            <a:ext cx="11353800" cy="944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useo Sans Cond 700" panose="020000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Cond 700" panose="02000000000000000000" pitchFamily="50" charset="0"/>
                <a:ea typeface="Museo Slab 500" charset="0"/>
                <a:cs typeface="Calibri" panose="020F0502020204030204" pitchFamily="34" charset="0"/>
              </a:rPr>
              <a:t>Interviews</a:t>
            </a:r>
          </a:p>
        </p:txBody>
      </p:sp>
      <p:pic>
        <p:nvPicPr>
          <p:cNvPr id="11" name="Picture 24">
            <a:extLst>
              <a:ext uri="{FF2B5EF4-FFF2-40B4-BE49-F238E27FC236}">
                <a16:creationId xmlns:a16="http://schemas.microsoft.com/office/drawing/2014/main" id="{5DD72512-3EEB-400D-8B48-B421DC6CBF1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057400" y="5987727"/>
            <a:ext cx="1119386" cy="3989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6D6A8C-D651-48AB-8C1A-6C634305BA50}"/>
              </a:ext>
            </a:extLst>
          </p:cNvPr>
          <p:cNvSpPr/>
          <p:nvPr/>
        </p:nvSpPr>
        <p:spPr>
          <a:xfrm>
            <a:off x="3445046" y="1035653"/>
            <a:ext cx="2844760" cy="33896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16CB2BAA-8DBF-4A0D-9634-7E93D3BA4C38}"/>
              </a:ext>
            </a:extLst>
          </p:cNvPr>
          <p:cNvSpPr txBox="1"/>
          <p:nvPr/>
        </p:nvSpPr>
        <p:spPr>
          <a:xfrm>
            <a:off x="3530301" y="1695382"/>
            <a:ext cx="2614998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80" normalizeH="0" baseline="0" noProof="0" dirty="0">
                <a:ln>
                  <a:noFill/>
                </a:ln>
                <a:solidFill>
                  <a:srgbClr val="38383B"/>
                </a:solidFill>
                <a:effectLst/>
                <a:uLnTx/>
                <a:uFillTx/>
                <a:latin typeface="Museo Slab 500" panose="02000000000000000000" pitchFamily="2" charset="0"/>
                <a:ea typeface="+mn-ea"/>
                <a:cs typeface="+mn-cs"/>
              </a:rPr>
              <a:t>Type their answer here.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6666C6BD-A064-483B-8E7A-4C082D8C9B0F}"/>
              </a:ext>
            </a:extLst>
          </p:cNvPr>
          <p:cNvSpPr txBox="1"/>
          <p:nvPr/>
        </p:nvSpPr>
        <p:spPr>
          <a:xfrm>
            <a:off x="3530301" y="1216942"/>
            <a:ext cx="27002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94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Tell us about your experience with (insert your framing opportunity here)</a:t>
            </a:r>
          </a:p>
        </p:txBody>
      </p:sp>
      <p:pic>
        <p:nvPicPr>
          <p:cNvPr id="15" name="Picture 25">
            <a:extLst>
              <a:ext uri="{FF2B5EF4-FFF2-40B4-BE49-F238E27FC236}">
                <a16:creationId xmlns:a16="http://schemas.microsoft.com/office/drawing/2014/main" id="{04F6C951-ECB1-4A43-984E-2FE8B20F92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7502474">
            <a:off x="536258" y="5032140"/>
            <a:ext cx="707464" cy="252114"/>
          </a:xfrm>
          <a:prstGeom prst="rect">
            <a:avLst/>
          </a:prstGeom>
        </p:spPr>
      </p:pic>
      <p:sp>
        <p:nvSpPr>
          <p:cNvPr id="16" name="TextBox 35">
            <a:extLst>
              <a:ext uri="{FF2B5EF4-FFF2-40B4-BE49-F238E27FC236}">
                <a16:creationId xmlns:a16="http://schemas.microsoft.com/office/drawing/2014/main" id="{5A36763A-1C4E-4DB5-8611-2B73FAF876CF}"/>
              </a:ext>
            </a:extLst>
          </p:cNvPr>
          <p:cNvSpPr txBox="1"/>
          <p:nvPr/>
        </p:nvSpPr>
        <p:spPr>
          <a:xfrm rot="493037">
            <a:off x="477077" y="5615027"/>
            <a:ext cx="2405462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9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Add your photos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9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(Make sure they fill out a consent form)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1B4B79-7A6A-47D4-B89E-4BFBBEB4CD1C}"/>
              </a:ext>
            </a:extLst>
          </p:cNvPr>
          <p:cNvSpPr txBox="1"/>
          <p:nvPr/>
        </p:nvSpPr>
        <p:spPr>
          <a:xfrm>
            <a:off x="519528" y="1229632"/>
            <a:ext cx="278101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lab 500" panose="02000000000000000000" pitchFamily="2" charset="0"/>
                <a:ea typeface="+mn-ea"/>
                <a:cs typeface="+mn-cs"/>
              </a:rPr>
              <a:t>Talk to a patient and/or staff member to learn more about their experience with </a:t>
            </a:r>
            <a:r>
              <a:rPr kumimoji="0" lang="en-US" sz="1200" b="1" i="1" u="none" strike="noStrike" kern="1200" cap="none" spc="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lab 500" panose="02000000000000000000" pitchFamily="2" charset="0"/>
                <a:ea typeface="+mn-ea"/>
                <a:cs typeface="+mn-cs"/>
              </a:rPr>
              <a:t>(insert your framing </a:t>
            </a:r>
            <a:r>
              <a:rPr lang="en-US" sz="1200" b="1" i="1" kern="1200" spc="26" dirty="0">
                <a:solidFill>
                  <a:srgbClr val="FFFFFF"/>
                </a:solidFill>
                <a:latin typeface="Museo Slab 500" panose="02000000000000000000" pitchFamily="2" charset="0"/>
                <a:ea typeface="+mn-ea"/>
                <a:cs typeface="+mn-cs"/>
              </a:rPr>
              <a:t>opportunity</a:t>
            </a:r>
            <a:r>
              <a:rPr kumimoji="0" lang="en-US" sz="1200" b="1" i="1" u="none" strike="noStrike" kern="1200" cap="none" spc="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lab 500" panose="02000000000000000000" pitchFamily="2" charset="0"/>
                <a:ea typeface="+mn-ea"/>
                <a:cs typeface="+mn-cs"/>
              </a:rPr>
              <a:t> here).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BBA1F7-B3D6-449F-B4CE-2430593195CE}"/>
              </a:ext>
            </a:extLst>
          </p:cNvPr>
          <p:cNvSpPr/>
          <p:nvPr/>
        </p:nvSpPr>
        <p:spPr>
          <a:xfrm>
            <a:off x="5883404" y="3414919"/>
            <a:ext cx="5394196" cy="14036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7C839AA0-268B-40DC-AA1E-F56CFC762089}"/>
              </a:ext>
            </a:extLst>
          </p:cNvPr>
          <p:cNvSpPr txBox="1"/>
          <p:nvPr/>
        </p:nvSpPr>
        <p:spPr>
          <a:xfrm>
            <a:off x="6065902" y="3602966"/>
            <a:ext cx="5211698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94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Describe the most confusing part of </a:t>
            </a:r>
            <a:r>
              <a:rPr kumimoji="0" lang="en-US" sz="1200" b="1" i="1" u="none" strike="noStrike" kern="1200" cap="none" spc="94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(insert your framing opportunity here)</a:t>
            </a:r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CC8234E1-6E7C-4767-9DD6-1A19F4CB4413}"/>
              </a:ext>
            </a:extLst>
          </p:cNvPr>
          <p:cNvSpPr txBox="1"/>
          <p:nvPr/>
        </p:nvSpPr>
        <p:spPr>
          <a:xfrm>
            <a:off x="6065902" y="3895860"/>
            <a:ext cx="2614998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80" normalizeH="0" baseline="0" noProof="0" dirty="0">
                <a:ln>
                  <a:noFill/>
                </a:ln>
                <a:solidFill>
                  <a:srgbClr val="38383B"/>
                </a:solidFill>
                <a:effectLst/>
                <a:uLnTx/>
                <a:uFillTx/>
                <a:latin typeface="Museo Slab 500" panose="02000000000000000000" pitchFamily="2" charset="0"/>
                <a:ea typeface="+mn-ea"/>
                <a:cs typeface="+mn-cs"/>
              </a:rPr>
              <a:t>Type their answer here.</a:t>
            </a:r>
          </a:p>
        </p:txBody>
      </p:sp>
      <p:pic>
        <p:nvPicPr>
          <p:cNvPr id="22" name="Picture 27">
            <a:extLst>
              <a:ext uri="{FF2B5EF4-FFF2-40B4-BE49-F238E27FC236}">
                <a16:creationId xmlns:a16="http://schemas.microsoft.com/office/drawing/2014/main" id="{897EA906-B72F-4478-91EE-07AD03C2DA3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9230739">
            <a:off x="10058608" y="2253406"/>
            <a:ext cx="707627" cy="252172"/>
          </a:xfrm>
          <a:prstGeom prst="rect">
            <a:avLst/>
          </a:prstGeom>
        </p:spPr>
      </p:pic>
      <p:sp>
        <p:nvSpPr>
          <p:cNvPr id="23" name="TextBox 35">
            <a:extLst>
              <a:ext uri="{FF2B5EF4-FFF2-40B4-BE49-F238E27FC236}">
                <a16:creationId xmlns:a16="http://schemas.microsoft.com/office/drawing/2014/main" id="{4DB7930F-1777-4464-9288-B1F16EFDA795}"/>
              </a:ext>
            </a:extLst>
          </p:cNvPr>
          <p:cNvSpPr txBox="1"/>
          <p:nvPr/>
        </p:nvSpPr>
        <p:spPr>
          <a:xfrm>
            <a:off x="10403947" y="1860575"/>
            <a:ext cx="1634365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9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Insert your favorite quote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9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Cond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AAECCC-2DEF-4E8A-9D86-8966F257044E}"/>
              </a:ext>
            </a:extLst>
          </p:cNvPr>
          <p:cNvSpPr/>
          <p:nvPr/>
        </p:nvSpPr>
        <p:spPr>
          <a:xfrm>
            <a:off x="6863599" y="4629051"/>
            <a:ext cx="4231502" cy="20079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5BDD2A4-DBE9-4AB2-9486-3850DE6EFFAE}"/>
              </a:ext>
            </a:extLst>
          </p:cNvPr>
          <p:cNvSpPr/>
          <p:nvPr/>
        </p:nvSpPr>
        <p:spPr>
          <a:xfrm flipH="1">
            <a:off x="6685118" y="1035212"/>
            <a:ext cx="3240254" cy="1943544"/>
          </a:xfrm>
          <a:prstGeom prst="wedgeRectCallout">
            <a:avLst>
              <a:gd name="adj1" fmla="val -38644"/>
              <a:gd name="adj2" fmla="val 651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1C2DBDCF-8921-4306-B254-9E966AED5205}"/>
              </a:ext>
            </a:extLst>
          </p:cNvPr>
          <p:cNvSpPr txBox="1"/>
          <p:nvPr/>
        </p:nvSpPr>
        <p:spPr>
          <a:xfrm>
            <a:off x="6936999" y="4806203"/>
            <a:ext cx="408470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94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Tell us what works well with </a:t>
            </a:r>
            <a:r>
              <a:rPr kumimoji="0" lang="en-US" sz="1200" b="1" i="1" u="none" strike="noStrike" kern="1200" cap="none" spc="94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(insert your framing opportunity here)</a:t>
            </a:r>
          </a:p>
        </p:txBody>
      </p:sp>
      <p:sp>
        <p:nvSpPr>
          <p:cNvPr id="29" name="TextBox 37">
            <a:extLst>
              <a:ext uri="{FF2B5EF4-FFF2-40B4-BE49-F238E27FC236}">
                <a16:creationId xmlns:a16="http://schemas.microsoft.com/office/drawing/2014/main" id="{DF7D455F-3190-40A5-947A-DA4811A1B585}"/>
              </a:ext>
            </a:extLst>
          </p:cNvPr>
          <p:cNvSpPr txBox="1"/>
          <p:nvPr/>
        </p:nvSpPr>
        <p:spPr>
          <a:xfrm>
            <a:off x="6952246" y="5260354"/>
            <a:ext cx="2614998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80" normalizeH="0" baseline="0" noProof="0" dirty="0">
                <a:ln>
                  <a:noFill/>
                </a:ln>
                <a:solidFill>
                  <a:srgbClr val="38383B"/>
                </a:solidFill>
                <a:effectLst/>
                <a:uLnTx/>
                <a:uFillTx/>
                <a:latin typeface="Museo Slab 500" panose="02000000000000000000" pitchFamily="2" charset="0"/>
                <a:ea typeface="+mn-ea"/>
                <a:cs typeface="+mn-cs"/>
              </a:rPr>
              <a:t>Type their answer here.</a:t>
            </a: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54BEBF94-4EB1-484A-B3BF-34532B5EFF45}"/>
              </a:ext>
            </a:extLst>
          </p:cNvPr>
          <p:cNvSpPr txBox="1"/>
          <p:nvPr/>
        </p:nvSpPr>
        <p:spPr>
          <a:xfrm>
            <a:off x="7275906" y="1741022"/>
            <a:ext cx="2400868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lab 500" panose="02000000000000000000" pitchFamily="2" charset="0"/>
                <a:ea typeface="+mn-ea"/>
                <a:cs typeface="+mn-cs"/>
              </a:rPr>
              <a:t>Type their answer here.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A594C9-CB6F-4795-8447-4BFB27BAD2C1}"/>
              </a:ext>
            </a:extLst>
          </p:cNvPr>
          <p:cNvSpPr txBox="1"/>
          <p:nvPr/>
        </p:nvSpPr>
        <p:spPr>
          <a:xfrm>
            <a:off x="6422817" y="199357"/>
            <a:ext cx="5533302" cy="5539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Museo Sans Cond 700" panose="02000000000000000000" pitchFamily="50" charset="0"/>
                <a:ea typeface="+mn-ea"/>
                <a:cs typeface="+mn-cs"/>
              </a:rPr>
              <a:t>Interviewee 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8383B"/>
              </a:solidFill>
              <a:effectLst/>
              <a:uLnTx/>
              <a:uFillTx/>
              <a:latin typeface="Museo Slab 300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2128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 with Color Accents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059B6EE4-5A64-8D4F-90FF-4448A48B598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107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Museo Slab 300</vt:lpstr>
      <vt:lpstr>Museo Slab 500</vt:lpstr>
      <vt:lpstr>Arial</vt:lpstr>
      <vt:lpstr>Museo Sans 500</vt:lpstr>
      <vt:lpstr>Museo Slab 700</vt:lpstr>
      <vt:lpstr>Calibri Light</vt:lpstr>
      <vt:lpstr>Museo Sans Cond 700</vt:lpstr>
      <vt:lpstr>Georgia</vt:lpstr>
      <vt:lpstr>Freestyle Script</vt:lpstr>
      <vt:lpstr>Calibri</vt:lpstr>
      <vt:lpstr>3_Office Theme</vt:lpstr>
      <vt:lpstr>Custom Design</vt:lpstr>
      <vt:lpstr>White with Color Accents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human experience of our processes with Journey Mapping</dc:title>
  <dc:creator>Bijal Shah</dc:creator>
  <cp:lastModifiedBy>Kathleen Figoni</cp:lastModifiedBy>
  <cp:revision>63</cp:revision>
  <dcterms:created xsi:type="dcterms:W3CDTF">2020-12-16T21:34:47Z</dcterms:created>
  <dcterms:modified xsi:type="dcterms:W3CDTF">2021-01-15T18:47:54Z</dcterms:modified>
</cp:coreProperties>
</file>