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6" r:id="rId1"/>
  </p:sldMasterIdLst>
  <p:notesMasterIdLst>
    <p:notesMasterId r:id="rId4"/>
  </p:notesMasterIdLst>
  <p:handoutMasterIdLst>
    <p:handoutMasterId r:id="rId5"/>
  </p:handoutMasterIdLst>
  <p:sldIdLst>
    <p:sldId id="258" r:id="rId2"/>
    <p:sldId id="257" r:id="rId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2]" lastIdx="1" clrIdx="0"/>
  <p:cmAuthor id="2" name="Laura Blumenthal" initials="LB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C6"/>
    <a:srgbClr val="00C2E2"/>
    <a:srgbClr val="BF36E4"/>
    <a:srgbClr val="0084A9"/>
    <a:srgbClr val="38B7E4"/>
    <a:srgbClr val="47BBC4"/>
    <a:srgbClr val="120AB8"/>
    <a:srgbClr val="FFFFFF"/>
    <a:srgbClr val="F3C657"/>
    <a:srgbClr val="FF9B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6357" autoAdjust="0"/>
  </p:normalViewPr>
  <p:slideViewPr>
    <p:cSldViewPr snapToGrid="0" snapToObjects="1">
      <p:cViewPr varScale="1">
        <p:scale>
          <a:sx n="114" d="100"/>
          <a:sy n="114" d="100"/>
        </p:scale>
        <p:origin x="133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39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-2238"/>
    </p:cViewPr>
  </p:sorterViewPr>
  <p:notesViewPr>
    <p:cSldViewPr snapToGrid="0" snapToObjects="1">
      <p:cViewPr varScale="1">
        <p:scale>
          <a:sx n="83" d="100"/>
          <a:sy n="83" d="100"/>
        </p:scale>
        <p:origin x="3810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664891AE-6CDA-41D9-8A07-E758C2A2634C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369655D0-8AD3-4E82-B08F-586A29D2D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15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3FFE06BA-EDA5-9D41-BF0F-28189234C438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0B05B4A3-6782-9947-A817-6753AD1C6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92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5B4A3-6782-9947-A817-6753AD1C656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7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3815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88791" y="6421787"/>
            <a:ext cx="2841626" cy="365125"/>
          </a:xfrm>
          <a:prstGeom prst="rect">
            <a:avLst/>
          </a:prstGeom>
        </p:spPr>
        <p:txBody>
          <a:bodyPr/>
          <a:lstStyle>
            <a:lvl1pPr marL="0" marR="0" indent="0" algn="r" defTabSz="311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bg1">
                    <a:lumMod val="50000"/>
                  </a:schemeClr>
                </a:solidFill>
                <a:latin typeface="Museo Sans Cond 700" panose="02000000000000000000" pitchFamily="50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Center for Care Innovations 2019 /  </a:t>
            </a:r>
            <a:fld id="{72153C54-CEA3-1546-861D-840D309A2A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404BEF-579C-450D-B6C9-F6EB5FC78F17}"/>
              </a:ext>
            </a:extLst>
          </p:cNvPr>
          <p:cNvSpPr/>
          <p:nvPr userDrawn="1"/>
        </p:nvSpPr>
        <p:spPr>
          <a:xfrm>
            <a:off x="645322" y="6608345"/>
            <a:ext cx="23881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>
                <a:latin typeface="Museo Slab 300" panose="02000000000000000000" pitchFamily="2" charset="0"/>
              </a:rPr>
              <a:t>www.careinnovations.org</a:t>
            </a:r>
          </a:p>
        </p:txBody>
      </p:sp>
    </p:spTree>
    <p:extLst>
      <p:ext uri="{BB962C8B-B14F-4D97-AF65-F5344CB8AC3E}">
        <p14:creationId xmlns:p14="http://schemas.microsoft.com/office/powerpoint/2010/main" val="74063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</p:sldLayoutIdLst>
  <p:hf hdr="0" dt="0"/>
  <p:txStyles>
    <p:titleStyle>
      <a:lvl1pPr algn="l" defTabSz="311717" rtl="0" eaLnBrk="1" latinLnBrk="0" hangingPunct="1">
        <a:spcBef>
          <a:spcPct val="0"/>
        </a:spcBef>
        <a:buNone/>
        <a:defRPr sz="3000" b="0" i="0" kern="1200">
          <a:solidFill>
            <a:schemeClr val="tx1">
              <a:lumMod val="75000"/>
              <a:lumOff val="25000"/>
            </a:schemeClr>
          </a:solidFill>
          <a:latin typeface="Museo Sans Cond 700" panose="02000000000000000000" pitchFamily="50" charset="0"/>
          <a:ea typeface="+mj-ea"/>
          <a:cs typeface="Helvetica" panose="020B0604020202020204" pitchFamily="34" charset="0"/>
        </a:defRPr>
      </a:lvl1pPr>
    </p:titleStyle>
    <p:bodyStyle>
      <a:lvl1pPr marL="0" indent="0" algn="l" defTabSz="311717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Museo Slab 700" panose="02000000000000000000" pitchFamily="2" charset="0"/>
          <a:ea typeface="+mn-ea"/>
          <a:cs typeface="Helvetica"/>
        </a:defRPr>
      </a:lvl1pPr>
      <a:lvl2pPr marL="311717" indent="0" algn="l" defTabSz="311717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Museo Slab 300" panose="02000000000000000000" pitchFamily="2" charset="0"/>
          <a:ea typeface="+mn-ea"/>
          <a:cs typeface="+mn-cs"/>
        </a:defRPr>
      </a:lvl2pPr>
      <a:lvl3pPr marL="623435" indent="0" algn="l" defTabSz="311717" rtl="0" eaLnBrk="1" latinLnBrk="0" hangingPunct="1">
        <a:spcBef>
          <a:spcPct val="20000"/>
        </a:spcBef>
        <a:buFont typeface="Arial"/>
        <a:buNone/>
        <a:defRPr sz="1091" kern="1200">
          <a:solidFill>
            <a:schemeClr val="tx1"/>
          </a:solidFill>
          <a:latin typeface="+mn-lt"/>
          <a:ea typeface="+mn-ea"/>
          <a:cs typeface="+mn-cs"/>
        </a:defRPr>
      </a:lvl3pPr>
      <a:lvl4pPr marL="935152" indent="0" algn="l" defTabSz="311717" rtl="0" eaLnBrk="1" latinLnBrk="0" hangingPunct="1">
        <a:spcBef>
          <a:spcPct val="20000"/>
        </a:spcBef>
        <a:buFont typeface="Arial"/>
        <a:buNone/>
        <a:defRPr sz="1091" kern="1200">
          <a:solidFill>
            <a:schemeClr val="tx1"/>
          </a:solidFill>
          <a:latin typeface="+mn-lt"/>
          <a:ea typeface="+mn-ea"/>
          <a:cs typeface="+mn-cs"/>
        </a:defRPr>
      </a:lvl4pPr>
      <a:lvl5pPr marL="1246868" indent="0" algn="l" defTabSz="311717" rtl="0" eaLnBrk="1" latinLnBrk="0" hangingPunct="1">
        <a:spcBef>
          <a:spcPct val="20000"/>
        </a:spcBef>
        <a:buFont typeface="Arial"/>
        <a:buNone/>
        <a:defRPr sz="109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5" indent="-155858" algn="l" defTabSz="311717" rtl="0" eaLnBrk="1" latinLnBrk="0" hangingPunct="1">
        <a:spcBef>
          <a:spcPct val="20000"/>
        </a:spcBef>
        <a:buFont typeface="Arial"/>
        <a:buChar char="•"/>
        <a:defRPr sz="1364" kern="1200">
          <a:solidFill>
            <a:schemeClr val="tx1"/>
          </a:solidFill>
          <a:latin typeface="+mn-lt"/>
          <a:ea typeface="+mn-ea"/>
          <a:cs typeface="+mn-cs"/>
        </a:defRPr>
      </a:lvl6pPr>
      <a:lvl7pPr marL="2026162" indent="-155858" algn="l" defTabSz="311717" rtl="0" eaLnBrk="1" latinLnBrk="0" hangingPunct="1">
        <a:spcBef>
          <a:spcPct val="20000"/>
        </a:spcBef>
        <a:buFont typeface="Arial"/>
        <a:buChar char="•"/>
        <a:defRPr sz="1364" kern="1200">
          <a:solidFill>
            <a:schemeClr val="tx1"/>
          </a:solidFill>
          <a:latin typeface="+mn-lt"/>
          <a:ea typeface="+mn-ea"/>
          <a:cs typeface="+mn-cs"/>
        </a:defRPr>
      </a:lvl7pPr>
      <a:lvl8pPr marL="2337878" indent="-155858" algn="l" defTabSz="311717" rtl="0" eaLnBrk="1" latinLnBrk="0" hangingPunct="1">
        <a:spcBef>
          <a:spcPct val="20000"/>
        </a:spcBef>
        <a:buFont typeface="Arial"/>
        <a:buChar char="•"/>
        <a:defRPr sz="1364" kern="1200">
          <a:solidFill>
            <a:schemeClr val="tx1"/>
          </a:solidFill>
          <a:latin typeface="+mn-lt"/>
          <a:ea typeface="+mn-ea"/>
          <a:cs typeface="+mn-cs"/>
        </a:defRPr>
      </a:lvl8pPr>
      <a:lvl9pPr marL="2649596" indent="-155858" algn="l" defTabSz="311717" rtl="0" eaLnBrk="1" latinLnBrk="0" hangingPunct="1">
        <a:spcBef>
          <a:spcPct val="20000"/>
        </a:spcBef>
        <a:buFont typeface="Arial"/>
        <a:buChar char="•"/>
        <a:defRPr sz="13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1717" rtl="0" eaLnBrk="1" latinLnBrk="0" hangingPunct="1">
        <a:defRPr sz="1227" kern="1200">
          <a:solidFill>
            <a:schemeClr val="tx1"/>
          </a:solidFill>
          <a:latin typeface="+mn-lt"/>
          <a:ea typeface="+mn-ea"/>
          <a:cs typeface="+mn-cs"/>
        </a:defRPr>
      </a:lvl1pPr>
      <a:lvl2pPr marL="311717" algn="l" defTabSz="311717" rtl="0" eaLnBrk="1" latinLnBrk="0" hangingPunct="1">
        <a:defRPr sz="1227" kern="1200">
          <a:solidFill>
            <a:schemeClr val="tx1"/>
          </a:solidFill>
          <a:latin typeface="+mn-lt"/>
          <a:ea typeface="+mn-ea"/>
          <a:cs typeface="+mn-cs"/>
        </a:defRPr>
      </a:lvl2pPr>
      <a:lvl3pPr marL="623435" algn="l" defTabSz="311717" rtl="0" eaLnBrk="1" latinLnBrk="0" hangingPunct="1">
        <a:defRPr sz="1227" kern="1200">
          <a:solidFill>
            <a:schemeClr val="tx1"/>
          </a:solidFill>
          <a:latin typeface="+mn-lt"/>
          <a:ea typeface="+mn-ea"/>
          <a:cs typeface="+mn-cs"/>
        </a:defRPr>
      </a:lvl3pPr>
      <a:lvl4pPr marL="935152" algn="l" defTabSz="311717" rtl="0" eaLnBrk="1" latinLnBrk="0" hangingPunct="1">
        <a:defRPr sz="1227" kern="1200">
          <a:solidFill>
            <a:schemeClr val="tx1"/>
          </a:solidFill>
          <a:latin typeface="+mn-lt"/>
          <a:ea typeface="+mn-ea"/>
          <a:cs typeface="+mn-cs"/>
        </a:defRPr>
      </a:lvl4pPr>
      <a:lvl5pPr marL="1246868" algn="l" defTabSz="311717" rtl="0" eaLnBrk="1" latinLnBrk="0" hangingPunct="1">
        <a:defRPr sz="1227" kern="1200">
          <a:solidFill>
            <a:schemeClr val="tx1"/>
          </a:solidFill>
          <a:latin typeface="+mn-lt"/>
          <a:ea typeface="+mn-ea"/>
          <a:cs typeface="+mn-cs"/>
        </a:defRPr>
      </a:lvl5pPr>
      <a:lvl6pPr marL="1558586" algn="l" defTabSz="311717" rtl="0" eaLnBrk="1" latinLnBrk="0" hangingPunct="1">
        <a:defRPr sz="1227" kern="1200">
          <a:solidFill>
            <a:schemeClr val="tx1"/>
          </a:solidFill>
          <a:latin typeface="+mn-lt"/>
          <a:ea typeface="+mn-ea"/>
          <a:cs typeface="+mn-cs"/>
        </a:defRPr>
      </a:lvl6pPr>
      <a:lvl7pPr marL="1870303" algn="l" defTabSz="311717" rtl="0" eaLnBrk="1" latinLnBrk="0" hangingPunct="1">
        <a:defRPr sz="1227" kern="1200">
          <a:solidFill>
            <a:schemeClr val="tx1"/>
          </a:solidFill>
          <a:latin typeface="+mn-lt"/>
          <a:ea typeface="+mn-ea"/>
          <a:cs typeface="+mn-cs"/>
        </a:defRPr>
      </a:lvl7pPr>
      <a:lvl8pPr marL="2182020" algn="l" defTabSz="311717" rtl="0" eaLnBrk="1" latinLnBrk="0" hangingPunct="1">
        <a:defRPr sz="1227" kern="1200">
          <a:solidFill>
            <a:schemeClr val="tx1"/>
          </a:solidFill>
          <a:latin typeface="+mn-lt"/>
          <a:ea typeface="+mn-ea"/>
          <a:cs typeface="+mn-cs"/>
        </a:defRPr>
      </a:lvl8pPr>
      <a:lvl9pPr marL="2493737" algn="l" defTabSz="311717" rtl="0" eaLnBrk="1" latinLnBrk="0" hangingPunct="1">
        <a:defRPr sz="122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117" Type="http://schemas.openxmlformats.org/officeDocument/2006/relationships/image" Target="../media/image116.svg"/><Relationship Id="rId21" Type="http://schemas.openxmlformats.org/officeDocument/2006/relationships/image" Target="../media/image20.svg"/><Relationship Id="rId42" Type="http://schemas.openxmlformats.org/officeDocument/2006/relationships/image" Target="../media/image41.png"/><Relationship Id="rId47" Type="http://schemas.openxmlformats.org/officeDocument/2006/relationships/image" Target="../media/image46.svg"/><Relationship Id="rId63" Type="http://schemas.openxmlformats.org/officeDocument/2006/relationships/image" Target="../media/image62.svg"/><Relationship Id="rId68" Type="http://schemas.openxmlformats.org/officeDocument/2006/relationships/image" Target="../media/image67.png"/><Relationship Id="rId84" Type="http://schemas.openxmlformats.org/officeDocument/2006/relationships/image" Target="../media/image83.png"/><Relationship Id="rId89" Type="http://schemas.openxmlformats.org/officeDocument/2006/relationships/image" Target="../media/image88.svg"/><Relationship Id="rId112" Type="http://schemas.openxmlformats.org/officeDocument/2006/relationships/image" Target="../media/image111.png"/><Relationship Id="rId133" Type="http://schemas.openxmlformats.org/officeDocument/2006/relationships/image" Target="../media/image132.svg"/><Relationship Id="rId138" Type="http://schemas.openxmlformats.org/officeDocument/2006/relationships/image" Target="../media/image137.png"/><Relationship Id="rId154" Type="http://schemas.openxmlformats.org/officeDocument/2006/relationships/image" Target="../media/image153.png"/><Relationship Id="rId159" Type="http://schemas.openxmlformats.org/officeDocument/2006/relationships/image" Target="../media/image158.svg"/><Relationship Id="rId175" Type="http://schemas.openxmlformats.org/officeDocument/2006/relationships/image" Target="../media/image174.svg"/><Relationship Id="rId170" Type="http://schemas.openxmlformats.org/officeDocument/2006/relationships/image" Target="../media/image169.png"/><Relationship Id="rId191" Type="http://schemas.openxmlformats.org/officeDocument/2006/relationships/image" Target="../media/image190.svg"/><Relationship Id="rId16" Type="http://schemas.openxmlformats.org/officeDocument/2006/relationships/image" Target="../media/image15.png"/><Relationship Id="rId107" Type="http://schemas.openxmlformats.org/officeDocument/2006/relationships/image" Target="../media/image106.svg"/><Relationship Id="rId11" Type="http://schemas.openxmlformats.org/officeDocument/2006/relationships/image" Target="../media/image10.svg"/><Relationship Id="rId32" Type="http://schemas.openxmlformats.org/officeDocument/2006/relationships/image" Target="../media/image31.png"/><Relationship Id="rId37" Type="http://schemas.openxmlformats.org/officeDocument/2006/relationships/image" Target="../media/image36.svg"/><Relationship Id="rId53" Type="http://schemas.openxmlformats.org/officeDocument/2006/relationships/image" Target="../media/image52.svg"/><Relationship Id="rId58" Type="http://schemas.openxmlformats.org/officeDocument/2006/relationships/image" Target="../media/image57.png"/><Relationship Id="rId74" Type="http://schemas.openxmlformats.org/officeDocument/2006/relationships/image" Target="../media/image73.png"/><Relationship Id="rId79" Type="http://schemas.openxmlformats.org/officeDocument/2006/relationships/image" Target="../media/image78.svg"/><Relationship Id="rId102" Type="http://schemas.openxmlformats.org/officeDocument/2006/relationships/image" Target="../media/image101.png"/><Relationship Id="rId123" Type="http://schemas.openxmlformats.org/officeDocument/2006/relationships/image" Target="../media/image122.svg"/><Relationship Id="rId128" Type="http://schemas.openxmlformats.org/officeDocument/2006/relationships/image" Target="../media/image127.png"/><Relationship Id="rId144" Type="http://schemas.openxmlformats.org/officeDocument/2006/relationships/image" Target="../media/image143.png"/><Relationship Id="rId149" Type="http://schemas.openxmlformats.org/officeDocument/2006/relationships/image" Target="../media/image148.svg"/><Relationship Id="rId5" Type="http://schemas.openxmlformats.org/officeDocument/2006/relationships/image" Target="../media/image4.svg"/><Relationship Id="rId90" Type="http://schemas.openxmlformats.org/officeDocument/2006/relationships/image" Target="../media/image89.png"/><Relationship Id="rId95" Type="http://schemas.openxmlformats.org/officeDocument/2006/relationships/image" Target="../media/image94.svg"/><Relationship Id="rId160" Type="http://schemas.openxmlformats.org/officeDocument/2006/relationships/image" Target="../media/image159.png"/><Relationship Id="rId165" Type="http://schemas.openxmlformats.org/officeDocument/2006/relationships/image" Target="../media/image164.svg"/><Relationship Id="rId181" Type="http://schemas.openxmlformats.org/officeDocument/2006/relationships/image" Target="../media/image180.svg"/><Relationship Id="rId186" Type="http://schemas.openxmlformats.org/officeDocument/2006/relationships/image" Target="../media/image185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43" Type="http://schemas.openxmlformats.org/officeDocument/2006/relationships/image" Target="../media/image42.svg"/><Relationship Id="rId48" Type="http://schemas.openxmlformats.org/officeDocument/2006/relationships/image" Target="../media/image47.png"/><Relationship Id="rId64" Type="http://schemas.openxmlformats.org/officeDocument/2006/relationships/image" Target="../media/image63.png"/><Relationship Id="rId69" Type="http://schemas.openxmlformats.org/officeDocument/2006/relationships/image" Target="../media/image68.svg"/><Relationship Id="rId113" Type="http://schemas.openxmlformats.org/officeDocument/2006/relationships/image" Target="../media/image112.svg"/><Relationship Id="rId118" Type="http://schemas.openxmlformats.org/officeDocument/2006/relationships/image" Target="../media/image117.png"/><Relationship Id="rId134" Type="http://schemas.openxmlformats.org/officeDocument/2006/relationships/image" Target="../media/image133.png"/><Relationship Id="rId139" Type="http://schemas.openxmlformats.org/officeDocument/2006/relationships/image" Target="../media/image138.svg"/><Relationship Id="rId80" Type="http://schemas.openxmlformats.org/officeDocument/2006/relationships/image" Target="../media/image79.png"/><Relationship Id="rId85" Type="http://schemas.openxmlformats.org/officeDocument/2006/relationships/image" Target="../media/image84.svg"/><Relationship Id="rId150" Type="http://schemas.openxmlformats.org/officeDocument/2006/relationships/image" Target="../media/image149.png"/><Relationship Id="rId155" Type="http://schemas.openxmlformats.org/officeDocument/2006/relationships/image" Target="../media/image154.svg"/><Relationship Id="rId171" Type="http://schemas.openxmlformats.org/officeDocument/2006/relationships/image" Target="../media/image170.svg"/><Relationship Id="rId176" Type="http://schemas.openxmlformats.org/officeDocument/2006/relationships/image" Target="../media/image175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33" Type="http://schemas.openxmlformats.org/officeDocument/2006/relationships/image" Target="../media/image32.svg"/><Relationship Id="rId38" Type="http://schemas.openxmlformats.org/officeDocument/2006/relationships/image" Target="../media/image37.png"/><Relationship Id="rId59" Type="http://schemas.openxmlformats.org/officeDocument/2006/relationships/image" Target="../media/image58.svg"/><Relationship Id="rId103" Type="http://schemas.openxmlformats.org/officeDocument/2006/relationships/image" Target="../media/image102.svg"/><Relationship Id="rId108" Type="http://schemas.openxmlformats.org/officeDocument/2006/relationships/image" Target="../media/image107.png"/><Relationship Id="rId124" Type="http://schemas.openxmlformats.org/officeDocument/2006/relationships/image" Target="../media/image123.png"/><Relationship Id="rId129" Type="http://schemas.openxmlformats.org/officeDocument/2006/relationships/image" Target="../media/image128.svg"/><Relationship Id="rId54" Type="http://schemas.openxmlformats.org/officeDocument/2006/relationships/image" Target="../media/image53.png"/><Relationship Id="rId70" Type="http://schemas.openxmlformats.org/officeDocument/2006/relationships/image" Target="../media/image69.png"/><Relationship Id="rId75" Type="http://schemas.openxmlformats.org/officeDocument/2006/relationships/image" Target="../media/image74.svg"/><Relationship Id="rId91" Type="http://schemas.openxmlformats.org/officeDocument/2006/relationships/image" Target="../media/image90.svg"/><Relationship Id="rId96" Type="http://schemas.openxmlformats.org/officeDocument/2006/relationships/image" Target="../media/image95.png"/><Relationship Id="rId140" Type="http://schemas.openxmlformats.org/officeDocument/2006/relationships/image" Target="../media/image139.png"/><Relationship Id="rId145" Type="http://schemas.openxmlformats.org/officeDocument/2006/relationships/image" Target="../media/image144.svg"/><Relationship Id="rId161" Type="http://schemas.openxmlformats.org/officeDocument/2006/relationships/image" Target="../media/image160.svg"/><Relationship Id="rId166" Type="http://schemas.openxmlformats.org/officeDocument/2006/relationships/image" Target="../media/image165.png"/><Relationship Id="rId182" Type="http://schemas.openxmlformats.org/officeDocument/2006/relationships/image" Target="../media/image181.png"/><Relationship Id="rId187" Type="http://schemas.openxmlformats.org/officeDocument/2006/relationships/image" Target="../media/image18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49" Type="http://schemas.openxmlformats.org/officeDocument/2006/relationships/image" Target="../media/image48.svg"/><Relationship Id="rId114" Type="http://schemas.openxmlformats.org/officeDocument/2006/relationships/image" Target="../media/image113.png"/><Relationship Id="rId119" Type="http://schemas.openxmlformats.org/officeDocument/2006/relationships/image" Target="../media/image118.svg"/><Relationship Id="rId44" Type="http://schemas.openxmlformats.org/officeDocument/2006/relationships/image" Target="../media/image43.png"/><Relationship Id="rId60" Type="http://schemas.openxmlformats.org/officeDocument/2006/relationships/image" Target="../media/image59.png"/><Relationship Id="rId65" Type="http://schemas.openxmlformats.org/officeDocument/2006/relationships/image" Target="../media/image64.svg"/><Relationship Id="rId81" Type="http://schemas.openxmlformats.org/officeDocument/2006/relationships/image" Target="../media/image80.svg"/><Relationship Id="rId86" Type="http://schemas.openxmlformats.org/officeDocument/2006/relationships/image" Target="../media/image85.png"/><Relationship Id="rId130" Type="http://schemas.openxmlformats.org/officeDocument/2006/relationships/image" Target="../media/image129.png"/><Relationship Id="rId135" Type="http://schemas.openxmlformats.org/officeDocument/2006/relationships/image" Target="../media/image134.svg"/><Relationship Id="rId151" Type="http://schemas.openxmlformats.org/officeDocument/2006/relationships/image" Target="../media/image150.svg"/><Relationship Id="rId156" Type="http://schemas.openxmlformats.org/officeDocument/2006/relationships/image" Target="../media/image155.png"/><Relationship Id="rId177" Type="http://schemas.openxmlformats.org/officeDocument/2006/relationships/image" Target="../media/image176.svg"/><Relationship Id="rId172" Type="http://schemas.openxmlformats.org/officeDocument/2006/relationships/image" Target="../media/image171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9" Type="http://schemas.openxmlformats.org/officeDocument/2006/relationships/image" Target="../media/image38.svg"/><Relationship Id="rId109" Type="http://schemas.openxmlformats.org/officeDocument/2006/relationships/image" Target="../media/image108.svg"/><Relationship Id="rId34" Type="http://schemas.openxmlformats.org/officeDocument/2006/relationships/image" Target="../media/image33.png"/><Relationship Id="rId50" Type="http://schemas.openxmlformats.org/officeDocument/2006/relationships/image" Target="../media/image49.png"/><Relationship Id="rId55" Type="http://schemas.openxmlformats.org/officeDocument/2006/relationships/image" Target="../media/image54.svg"/><Relationship Id="rId76" Type="http://schemas.openxmlformats.org/officeDocument/2006/relationships/image" Target="../media/image75.png"/><Relationship Id="rId97" Type="http://schemas.openxmlformats.org/officeDocument/2006/relationships/image" Target="../media/image96.svg"/><Relationship Id="rId104" Type="http://schemas.openxmlformats.org/officeDocument/2006/relationships/image" Target="../media/image103.png"/><Relationship Id="rId120" Type="http://schemas.openxmlformats.org/officeDocument/2006/relationships/image" Target="../media/image119.png"/><Relationship Id="rId125" Type="http://schemas.openxmlformats.org/officeDocument/2006/relationships/image" Target="../media/image124.svg"/><Relationship Id="rId141" Type="http://schemas.openxmlformats.org/officeDocument/2006/relationships/image" Target="../media/image140.svg"/><Relationship Id="rId146" Type="http://schemas.openxmlformats.org/officeDocument/2006/relationships/image" Target="../media/image145.png"/><Relationship Id="rId167" Type="http://schemas.openxmlformats.org/officeDocument/2006/relationships/image" Target="../media/image166.svg"/><Relationship Id="rId188" Type="http://schemas.openxmlformats.org/officeDocument/2006/relationships/image" Target="../media/image187.png"/><Relationship Id="rId7" Type="http://schemas.openxmlformats.org/officeDocument/2006/relationships/image" Target="../media/image6.svg"/><Relationship Id="rId71" Type="http://schemas.openxmlformats.org/officeDocument/2006/relationships/image" Target="../media/image70.svg"/><Relationship Id="rId92" Type="http://schemas.openxmlformats.org/officeDocument/2006/relationships/image" Target="../media/image91.png"/><Relationship Id="rId162" Type="http://schemas.openxmlformats.org/officeDocument/2006/relationships/image" Target="../media/image161.png"/><Relationship Id="rId183" Type="http://schemas.openxmlformats.org/officeDocument/2006/relationships/image" Target="../media/image182.svg"/><Relationship Id="rId2" Type="http://schemas.openxmlformats.org/officeDocument/2006/relationships/image" Target="../media/image1.png"/><Relationship Id="rId29" Type="http://schemas.openxmlformats.org/officeDocument/2006/relationships/image" Target="../media/image28.svg"/><Relationship Id="rId24" Type="http://schemas.openxmlformats.org/officeDocument/2006/relationships/image" Target="../media/image23.png"/><Relationship Id="rId40" Type="http://schemas.openxmlformats.org/officeDocument/2006/relationships/image" Target="../media/image39.png"/><Relationship Id="rId45" Type="http://schemas.openxmlformats.org/officeDocument/2006/relationships/image" Target="../media/image44.svg"/><Relationship Id="rId66" Type="http://schemas.openxmlformats.org/officeDocument/2006/relationships/image" Target="../media/image65.png"/><Relationship Id="rId87" Type="http://schemas.openxmlformats.org/officeDocument/2006/relationships/image" Target="../media/image86.svg"/><Relationship Id="rId110" Type="http://schemas.openxmlformats.org/officeDocument/2006/relationships/image" Target="../media/image109.png"/><Relationship Id="rId115" Type="http://schemas.openxmlformats.org/officeDocument/2006/relationships/image" Target="../media/image114.svg"/><Relationship Id="rId131" Type="http://schemas.openxmlformats.org/officeDocument/2006/relationships/image" Target="../media/image130.svg"/><Relationship Id="rId136" Type="http://schemas.openxmlformats.org/officeDocument/2006/relationships/image" Target="../media/image135.png"/><Relationship Id="rId157" Type="http://schemas.openxmlformats.org/officeDocument/2006/relationships/image" Target="../media/image156.svg"/><Relationship Id="rId178" Type="http://schemas.openxmlformats.org/officeDocument/2006/relationships/image" Target="../media/image177.png"/><Relationship Id="rId61" Type="http://schemas.openxmlformats.org/officeDocument/2006/relationships/image" Target="../media/image60.svg"/><Relationship Id="rId82" Type="http://schemas.openxmlformats.org/officeDocument/2006/relationships/image" Target="../media/image81.png"/><Relationship Id="rId152" Type="http://schemas.openxmlformats.org/officeDocument/2006/relationships/image" Target="../media/image151.png"/><Relationship Id="rId173" Type="http://schemas.openxmlformats.org/officeDocument/2006/relationships/image" Target="../media/image172.svg"/><Relationship Id="rId19" Type="http://schemas.openxmlformats.org/officeDocument/2006/relationships/image" Target="../media/image18.svg"/><Relationship Id="rId14" Type="http://schemas.openxmlformats.org/officeDocument/2006/relationships/image" Target="../media/image13.png"/><Relationship Id="rId30" Type="http://schemas.openxmlformats.org/officeDocument/2006/relationships/image" Target="../media/image29.png"/><Relationship Id="rId35" Type="http://schemas.openxmlformats.org/officeDocument/2006/relationships/image" Target="../media/image34.svg"/><Relationship Id="rId56" Type="http://schemas.openxmlformats.org/officeDocument/2006/relationships/image" Target="../media/image55.png"/><Relationship Id="rId77" Type="http://schemas.openxmlformats.org/officeDocument/2006/relationships/image" Target="../media/image76.svg"/><Relationship Id="rId100" Type="http://schemas.openxmlformats.org/officeDocument/2006/relationships/image" Target="../media/image99.png"/><Relationship Id="rId105" Type="http://schemas.openxmlformats.org/officeDocument/2006/relationships/image" Target="../media/image104.svg"/><Relationship Id="rId126" Type="http://schemas.openxmlformats.org/officeDocument/2006/relationships/image" Target="../media/image125.png"/><Relationship Id="rId147" Type="http://schemas.openxmlformats.org/officeDocument/2006/relationships/image" Target="../media/image146.svg"/><Relationship Id="rId168" Type="http://schemas.openxmlformats.org/officeDocument/2006/relationships/image" Target="../media/image167.png"/><Relationship Id="rId8" Type="http://schemas.openxmlformats.org/officeDocument/2006/relationships/image" Target="../media/image7.png"/><Relationship Id="rId51" Type="http://schemas.openxmlformats.org/officeDocument/2006/relationships/image" Target="../media/image50.svg"/><Relationship Id="rId72" Type="http://schemas.openxmlformats.org/officeDocument/2006/relationships/image" Target="../media/image71.png"/><Relationship Id="rId93" Type="http://schemas.openxmlformats.org/officeDocument/2006/relationships/image" Target="../media/image92.svg"/><Relationship Id="rId98" Type="http://schemas.openxmlformats.org/officeDocument/2006/relationships/image" Target="../media/image97.png"/><Relationship Id="rId121" Type="http://schemas.openxmlformats.org/officeDocument/2006/relationships/image" Target="../media/image120.svg"/><Relationship Id="rId142" Type="http://schemas.openxmlformats.org/officeDocument/2006/relationships/image" Target="../media/image141.png"/><Relationship Id="rId163" Type="http://schemas.openxmlformats.org/officeDocument/2006/relationships/image" Target="../media/image162.svg"/><Relationship Id="rId184" Type="http://schemas.openxmlformats.org/officeDocument/2006/relationships/image" Target="../media/image183.png"/><Relationship Id="rId189" Type="http://schemas.openxmlformats.org/officeDocument/2006/relationships/image" Target="../media/image188.svg"/><Relationship Id="rId3" Type="http://schemas.openxmlformats.org/officeDocument/2006/relationships/image" Target="../media/image2.svg"/><Relationship Id="rId25" Type="http://schemas.openxmlformats.org/officeDocument/2006/relationships/image" Target="../media/image24.svg"/><Relationship Id="rId46" Type="http://schemas.openxmlformats.org/officeDocument/2006/relationships/image" Target="../media/image45.png"/><Relationship Id="rId67" Type="http://schemas.openxmlformats.org/officeDocument/2006/relationships/image" Target="../media/image66.svg"/><Relationship Id="rId116" Type="http://schemas.openxmlformats.org/officeDocument/2006/relationships/image" Target="../media/image115.png"/><Relationship Id="rId137" Type="http://schemas.openxmlformats.org/officeDocument/2006/relationships/image" Target="../media/image136.svg"/><Relationship Id="rId158" Type="http://schemas.openxmlformats.org/officeDocument/2006/relationships/image" Target="../media/image157.png"/><Relationship Id="rId20" Type="http://schemas.openxmlformats.org/officeDocument/2006/relationships/image" Target="../media/image19.png"/><Relationship Id="rId41" Type="http://schemas.openxmlformats.org/officeDocument/2006/relationships/image" Target="../media/image40.svg"/><Relationship Id="rId62" Type="http://schemas.openxmlformats.org/officeDocument/2006/relationships/image" Target="../media/image61.png"/><Relationship Id="rId83" Type="http://schemas.openxmlformats.org/officeDocument/2006/relationships/image" Target="../media/image82.svg"/><Relationship Id="rId88" Type="http://schemas.openxmlformats.org/officeDocument/2006/relationships/image" Target="../media/image87.png"/><Relationship Id="rId111" Type="http://schemas.openxmlformats.org/officeDocument/2006/relationships/image" Target="../media/image110.svg"/><Relationship Id="rId132" Type="http://schemas.openxmlformats.org/officeDocument/2006/relationships/image" Target="../media/image131.png"/><Relationship Id="rId153" Type="http://schemas.openxmlformats.org/officeDocument/2006/relationships/image" Target="../media/image152.svg"/><Relationship Id="rId174" Type="http://schemas.openxmlformats.org/officeDocument/2006/relationships/image" Target="../media/image173.png"/><Relationship Id="rId179" Type="http://schemas.openxmlformats.org/officeDocument/2006/relationships/image" Target="../media/image178.svg"/><Relationship Id="rId190" Type="http://schemas.openxmlformats.org/officeDocument/2006/relationships/image" Target="../media/image189.png"/><Relationship Id="rId15" Type="http://schemas.openxmlformats.org/officeDocument/2006/relationships/image" Target="../media/image14.svg"/><Relationship Id="rId36" Type="http://schemas.openxmlformats.org/officeDocument/2006/relationships/image" Target="../media/image35.png"/><Relationship Id="rId57" Type="http://schemas.openxmlformats.org/officeDocument/2006/relationships/image" Target="../media/image56.svg"/><Relationship Id="rId106" Type="http://schemas.openxmlformats.org/officeDocument/2006/relationships/image" Target="../media/image105.png"/><Relationship Id="rId127" Type="http://schemas.openxmlformats.org/officeDocument/2006/relationships/image" Target="../media/image126.svg"/><Relationship Id="rId10" Type="http://schemas.openxmlformats.org/officeDocument/2006/relationships/image" Target="../media/image9.png"/><Relationship Id="rId31" Type="http://schemas.openxmlformats.org/officeDocument/2006/relationships/image" Target="../media/image30.svg"/><Relationship Id="rId52" Type="http://schemas.openxmlformats.org/officeDocument/2006/relationships/image" Target="../media/image51.png"/><Relationship Id="rId73" Type="http://schemas.openxmlformats.org/officeDocument/2006/relationships/image" Target="../media/image72.svg"/><Relationship Id="rId78" Type="http://schemas.openxmlformats.org/officeDocument/2006/relationships/image" Target="../media/image77.png"/><Relationship Id="rId94" Type="http://schemas.openxmlformats.org/officeDocument/2006/relationships/image" Target="../media/image93.png"/><Relationship Id="rId99" Type="http://schemas.openxmlformats.org/officeDocument/2006/relationships/image" Target="../media/image98.svg"/><Relationship Id="rId101" Type="http://schemas.openxmlformats.org/officeDocument/2006/relationships/image" Target="../media/image100.svg"/><Relationship Id="rId122" Type="http://schemas.openxmlformats.org/officeDocument/2006/relationships/image" Target="../media/image121.png"/><Relationship Id="rId143" Type="http://schemas.openxmlformats.org/officeDocument/2006/relationships/image" Target="../media/image142.svg"/><Relationship Id="rId148" Type="http://schemas.openxmlformats.org/officeDocument/2006/relationships/image" Target="../media/image147.png"/><Relationship Id="rId164" Type="http://schemas.openxmlformats.org/officeDocument/2006/relationships/image" Target="../media/image163.png"/><Relationship Id="rId169" Type="http://schemas.openxmlformats.org/officeDocument/2006/relationships/image" Target="../media/image168.svg"/><Relationship Id="rId185" Type="http://schemas.openxmlformats.org/officeDocument/2006/relationships/image" Target="../media/image184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80" Type="http://schemas.openxmlformats.org/officeDocument/2006/relationships/image" Target="../media/image1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139C37F-1ACE-44BB-8B1F-07D905902298}"/>
              </a:ext>
            </a:extLst>
          </p:cNvPr>
          <p:cNvGrpSpPr/>
          <p:nvPr/>
        </p:nvGrpSpPr>
        <p:grpSpPr>
          <a:xfrm>
            <a:off x="635552" y="702040"/>
            <a:ext cx="7696499" cy="6002374"/>
            <a:chOff x="850602" y="882502"/>
            <a:chExt cx="7696499" cy="6002374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1656EE2-0273-4D51-A741-C5130B6116B4}"/>
                </a:ext>
              </a:extLst>
            </p:cNvPr>
            <p:cNvSpPr/>
            <p:nvPr/>
          </p:nvSpPr>
          <p:spPr>
            <a:xfrm>
              <a:off x="850604" y="1079500"/>
              <a:ext cx="7696495" cy="5602901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Arrow: Left 3">
              <a:extLst>
                <a:ext uri="{FF2B5EF4-FFF2-40B4-BE49-F238E27FC236}">
                  <a16:creationId xmlns:a16="http://schemas.microsoft.com/office/drawing/2014/main" id="{FEFAF82A-E1B4-4800-A5C1-4DB0E969E948}"/>
                </a:ext>
              </a:extLst>
            </p:cNvPr>
            <p:cNvSpPr/>
            <p:nvPr/>
          </p:nvSpPr>
          <p:spPr>
            <a:xfrm rot="10800000">
              <a:off x="850605" y="882502"/>
              <a:ext cx="7696496" cy="416724"/>
            </a:xfrm>
            <a:prstGeom prst="leftArrow">
              <a:avLst>
                <a:gd name="adj1" fmla="val 50000"/>
                <a:gd name="adj2" fmla="val 83169"/>
              </a:avLst>
            </a:prstGeom>
            <a:solidFill>
              <a:srgbClr val="00AAC6">
                <a:alpha val="23137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row: Left 35">
              <a:extLst>
                <a:ext uri="{FF2B5EF4-FFF2-40B4-BE49-F238E27FC236}">
                  <a16:creationId xmlns:a16="http://schemas.microsoft.com/office/drawing/2014/main" id="{19DDCC1D-F7D1-4DF7-B246-1D3DA6C056F9}"/>
                </a:ext>
              </a:extLst>
            </p:cNvPr>
            <p:cNvSpPr/>
            <p:nvPr/>
          </p:nvSpPr>
          <p:spPr>
            <a:xfrm rot="10800000">
              <a:off x="850602" y="6468152"/>
              <a:ext cx="7696496" cy="416724"/>
            </a:xfrm>
            <a:prstGeom prst="leftArrow">
              <a:avLst>
                <a:gd name="adj1" fmla="val 50000"/>
                <a:gd name="adj2" fmla="val 83169"/>
              </a:avLst>
            </a:prstGeom>
            <a:solidFill>
              <a:srgbClr val="00AAC6">
                <a:alpha val="23137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4A4A5AC-A042-4C4E-A75B-AA7522B0D9C6}"/>
              </a:ext>
            </a:extLst>
          </p:cNvPr>
          <p:cNvSpPr/>
          <p:nvPr/>
        </p:nvSpPr>
        <p:spPr>
          <a:xfrm>
            <a:off x="3347651" y="179550"/>
            <a:ext cx="2204989" cy="416724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[Project Topic Area]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31C2EF4-9F94-4607-AEED-661BF1C1AC84}"/>
              </a:ext>
            </a:extLst>
          </p:cNvPr>
          <p:cNvGrpSpPr/>
          <p:nvPr/>
        </p:nvGrpSpPr>
        <p:grpSpPr>
          <a:xfrm>
            <a:off x="4438465" y="1458195"/>
            <a:ext cx="1398913" cy="1750431"/>
            <a:chOff x="4526515" y="1458195"/>
            <a:chExt cx="1398913" cy="175043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4CBA5D4-2A69-41C4-85AC-A26C915CAF6D}"/>
                </a:ext>
              </a:extLst>
            </p:cNvPr>
            <p:cNvSpPr/>
            <p:nvPr/>
          </p:nvSpPr>
          <p:spPr>
            <a:xfrm>
              <a:off x="4675205" y="1458195"/>
              <a:ext cx="1101534" cy="10815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[icon]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45EE8B2-7A20-4B10-ABA4-3775CED7A9B9}"/>
                </a:ext>
              </a:extLst>
            </p:cNvPr>
            <p:cNvSpPr txBox="1"/>
            <p:nvPr/>
          </p:nvSpPr>
          <p:spPr>
            <a:xfrm>
              <a:off x="4526515" y="2746961"/>
              <a:ext cx="13989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</a:rPr>
                <a:t>Subtheme </a:t>
              </a:r>
            </a:p>
            <a:p>
              <a:pPr algn="ctr"/>
              <a:r>
                <a:rPr lang="en-US" sz="1200" i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</a:rPr>
                <a:t>Name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B72AE73-882C-43BC-98F7-EFA2B51184B5}"/>
              </a:ext>
            </a:extLst>
          </p:cNvPr>
          <p:cNvGrpSpPr/>
          <p:nvPr/>
        </p:nvGrpSpPr>
        <p:grpSpPr>
          <a:xfrm>
            <a:off x="5940169" y="1458195"/>
            <a:ext cx="1398913" cy="1750431"/>
            <a:chOff x="6028219" y="1458195"/>
            <a:chExt cx="1398913" cy="175043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D7C37B5-24E4-405E-B7B2-DC7A4AB1152B}"/>
                </a:ext>
              </a:extLst>
            </p:cNvPr>
            <p:cNvSpPr/>
            <p:nvPr/>
          </p:nvSpPr>
          <p:spPr>
            <a:xfrm>
              <a:off x="6194177" y="1458195"/>
              <a:ext cx="1101534" cy="10815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[Icon]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14A6C08-A228-48DE-840C-CCBDCA66BB26}"/>
                </a:ext>
              </a:extLst>
            </p:cNvPr>
            <p:cNvSpPr txBox="1"/>
            <p:nvPr/>
          </p:nvSpPr>
          <p:spPr>
            <a:xfrm>
              <a:off x="6028219" y="2746961"/>
              <a:ext cx="13989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</a:rPr>
                <a:t>Subtheme </a:t>
              </a:r>
            </a:p>
            <a:p>
              <a:pPr algn="ctr"/>
              <a:r>
                <a:rPr lang="en-US" sz="1200" i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</a:rPr>
                <a:t>Name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00764D-D580-4FC2-8CCF-8045EF5615EE}"/>
              </a:ext>
            </a:extLst>
          </p:cNvPr>
          <p:cNvGrpSpPr/>
          <p:nvPr/>
        </p:nvGrpSpPr>
        <p:grpSpPr>
          <a:xfrm>
            <a:off x="4390499" y="4194314"/>
            <a:ext cx="1398913" cy="1714545"/>
            <a:chOff x="4478549" y="4194314"/>
            <a:chExt cx="1398913" cy="171454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D2BF924-F277-4450-B7A2-B0A9F282BC8D}"/>
                </a:ext>
              </a:extLst>
            </p:cNvPr>
            <p:cNvSpPr/>
            <p:nvPr/>
          </p:nvSpPr>
          <p:spPr>
            <a:xfrm>
              <a:off x="4675205" y="4194314"/>
              <a:ext cx="1101534" cy="10815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[Icon]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A156C1-EB34-4124-8A67-659708032070}"/>
                </a:ext>
              </a:extLst>
            </p:cNvPr>
            <p:cNvSpPr txBox="1"/>
            <p:nvPr/>
          </p:nvSpPr>
          <p:spPr>
            <a:xfrm>
              <a:off x="4478549" y="5447194"/>
              <a:ext cx="13989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</a:rPr>
                <a:t>Subtheme </a:t>
              </a:r>
            </a:p>
            <a:p>
              <a:pPr algn="ctr"/>
              <a:r>
                <a:rPr lang="en-US" sz="1200" i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</a:rPr>
                <a:t>Name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49BD4B6-EFB1-4EDA-A9CE-FE157FA2B380}"/>
              </a:ext>
            </a:extLst>
          </p:cNvPr>
          <p:cNvGrpSpPr/>
          <p:nvPr/>
        </p:nvGrpSpPr>
        <p:grpSpPr>
          <a:xfrm>
            <a:off x="5924301" y="4194313"/>
            <a:ext cx="1398913" cy="1738932"/>
            <a:chOff x="6012351" y="4194313"/>
            <a:chExt cx="1398913" cy="173893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676777C-FC7A-40BC-BE89-1A51C44FA9B6}"/>
                </a:ext>
              </a:extLst>
            </p:cNvPr>
            <p:cNvSpPr/>
            <p:nvPr/>
          </p:nvSpPr>
          <p:spPr>
            <a:xfrm>
              <a:off x="6194176" y="4194313"/>
              <a:ext cx="1101534" cy="10815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[Icon]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1E6E61-3CC0-4BB2-94A1-E5299182A1D3}"/>
                </a:ext>
              </a:extLst>
            </p:cNvPr>
            <p:cNvSpPr txBox="1"/>
            <p:nvPr/>
          </p:nvSpPr>
          <p:spPr>
            <a:xfrm>
              <a:off x="6012351" y="5471580"/>
              <a:ext cx="13989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</a:rPr>
                <a:t>Subtheme </a:t>
              </a:r>
            </a:p>
            <a:p>
              <a:pPr algn="ctr"/>
              <a:r>
                <a:rPr lang="en-US" sz="1200" i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</a:rPr>
                <a:t>Name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547873-245C-4DEB-8C47-480A3BDF4D70}"/>
              </a:ext>
            </a:extLst>
          </p:cNvPr>
          <p:cNvGrpSpPr/>
          <p:nvPr/>
        </p:nvGrpSpPr>
        <p:grpSpPr>
          <a:xfrm>
            <a:off x="2963183" y="1194109"/>
            <a:ext cx="1398913" cy="4983405"/>
            <a:chOff x="3051233" y="1194109"/>
            <a:chExt cx="1398913" cy="4983405"/>
          </a:xfrm>
        </p:grpSpPr>
        <p:sp>
          <p:nvSpPr>
            <p:cNvPr id="10" name="Left Bracket 9">
              <a:extLst>
                <a:ext uri="{FF2B5EF4-FFF2-40B4-BE49-F238E27FC236}">
                  <a16:creationId xmlns:a16="http://schemas.microsoft.com/office/drawing/2014/main" id="{411CA237-051E-45D8-92A2-B8EE9D4672F0}"/>
                </a:ext>
              </a:extLst>
            </p:cNvPr>
            <p:cNvSpPr/>
            <p:nvPr/>
          </p:nvSpPr>
          <p:spPr>
            <a:xfrm flipH="1">
              <a:off x="3548801" y="1194109"/>
              <a:ext cx="170734" cy="4983405"/>
            </a:xfrm>
            <a:prstGeom prst="leftBracket">
              <a:avLst/>
            </a:prstGeom>
            <a:ln w="19050">
              <a:solidFill>
                <a:srgbClr val="00C2E2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E6D195A-FF74-4536-B0D5-EA025DDC7CEC}"/>
                </a:ext>
              </a:extLst>
            </p:cNvPr>
            <p:cNvGrpSpPr/>
            <p:nvPr/>
          </p:nvGrpSpPr>
          <p:grpSpPr>
            <a:xfrm>
              <a:off x="3051233" y="1463376"/>
              <a:ext cx="1398913" cy="1763197"/>
              <a:chOff x="6027378" y="2132106"/>
              <a:chExt cx="1398913" cy="1763197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3A9CB45-8F92-4035-8341-F8F3BC3A663B}"/>
                  </a:ext>
                </a:extLst>
              </p:cNvPr>
              <p:cNvSpPr/>
              <p:nvPr/>
            </p:nvSpPr>
            <p:spPr>
              <a:xfrm>
                <a:off x="6114369" y="2132106"/>
                <a:ext cx="1101534" cy="1081500"/>
              </a:xfrm>
              <a:prstGeom prst="ellipse">
                <a:avLst/>
              </a:prstGeom>
              <a:solidFill>
                <a:srgbClr val="00C2E2"/>
              </a:solidFill>
              <a:ln>
                <a:solidFill>
                  <a:srgbClr val="00C2E2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[Icon]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BE26642-0178-44A8-A583-F986583A2BBA}"/>
                  </a:ext>
                </a:extLst>
              </p:cNvPr>
              <p:cNvSpPr txBox="1"/>
              <p:nvPr/>
            </p:nvSpPr>
            <p:spPr>
              <a:xfrm>
                <a:off x="6027378" y="3433638"/>
                <a:ext cx="1398913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i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</a:rPr>
                  <a:t>Subtheme of Project Focus </a:t>
                </a:r>
              </a:p>
            </p:txBody>
          </p:sp>
        </p:grpSp>
      </p:grpSp>
      <p:sp>
        <p:nvSpPr>
          <p:cNvPr id="38" name="Cloud 37">
            <a:extLst>
              <a:ext uri="{FF2B5EF4-FFF2-40B4-BE49-F238E27FC236}">
                <a16:creationId xmlns:a16="http://schemas.microsoft.com/office/drawing/2014/main" id="{3557975B-F95A-4923-89EF-6A144F17C571}"/>
              </a:ext>
            </a:extLst>
          </p:cNvPr>
          <p:cNvSpPr/>
          <p:nvPr/>
        </p:nvSpPr>
        <p:spPr>
          <a:xfrm>
            <a:off x="7186701" y="2960986"/>
            <a:ext cx="1842001" cy="1227784"/>
          </a:xfrm>
          <a:prstGeom prst="cloud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[Overarching theme from research]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8238AD5-765B-4251-9634-C56DF9F6E1D8}"/>
              </a:ext>
            </a:extLst>
          </p:cNvPr>
          <p:cNvGrpSpPr/>
          <p:nvPr/>
        </p:nvGrpSpPr>
        <p:grpSpPr>
          <a:xfrm>
            <a:off x="187603" y="1629903"/>
            <a:ext cx="2775580" cy="970574"/>
            <a:chOff x="275653" y="1629903"/>
            <a:chExt cx="2775580" cy="97057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0DE2571-9298-418E-A787-C0F15D6A66A7}"/>
                </a:ext>
              </a:extLst>
            </p:cNvPr>
            <p:cNvSpPr txBox="1"/>
            <p:nvPr/>
          </p:nvSpPr>
          <p:spPr>
            <a:xfrm>
              <a:off x="1652320" y="1629903"/>
              <a:ext cx="139891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>
                  <a:solidFill>
                    <a:srgbClr val="00C2E2"/>
                  </a:solidFill>
                </a:rPr>
                <a:t>[Insight Title]</a:t>
              </a:r>
            </a:p>
            <a:p>
              <a:r>
                <a:rPr lang="en-US" sz="1000" i="1" dirty="0">
                  <a:latin typeface="Museo Slab 300" panose="02000000000000000000" pitchFamily="2" charset="0"/>
                </a:rPr>
                <a:t>“Quote speaking to need/</a:t>
              </a:r>
              <a:r>
                <a:rPr lang="en-US" sz="1000" i="1" dirty="0" err="1">
                  <a:latin typeface="Museo Slab 300" panose="02000000000000000000" pitchFamily="2" charset="0"/>
                </a:rPr>
                <a:t>painpoint</a:t>
              </a:r>
              <a:r>
                <a:rPr lang="en-US" sz="1000" i="1" dirty="0">
                  <a:latin typeface="Museo Slab 300" panose="02000000000000000000" pitchFamily="2" charset="0"/>
                </a:rPr>
                <a:t>”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94E54AD-1EA6-4A73-ABF2-90ABD65EEC23}"/>
                </a:ext>
              </a:extLst>
            </p:cNvPr>
            <p:cNvSpPr/>
            <p:nvPr/>
          </p:nvSpPr>
          <p:spPr>
            <a:xfrm>
              <a:off x="275653" y="1631546"/>
              <a:ext cx="1309662" cy="9689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[Photo]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CF7DAB2-23A6-46E6-A678-B34A4C017E4C}"/>
              </a:ext>
            </a:extLst>
          </p:cNvPr>
          <p:cNvGrpSpPr/>
          <p:nvPr/>
        </p:nvGrpSpPr>
        <p:grpSpPr>
          <a:xfrm>
            <a:off x="187603" y="3228991"/>
            <a:ext cx="2795815" cy="984117"/>
            <a:chOff x="275653" y="3228991"/>
            <a:chExt cx="2795815" cy="98411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03A2756-38C0-4B20-825E-BF6C6989CFF2}"/>
                </a:ext>
              </a:extLst>
            </p:cNvPr>
            <p:cNvSpPr txBox="1"/>
            <p:nvPr/>
          </p:nvSpPr>
          <p:spPr>
            <a:xfrm>
              <a:off x="1672555" y="3228991"/>
              <a:ext cx="139891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>
                  <a:solidFill>
                    <a:srgbClr val="00C2E2"/>
                  </a:solidFill>
                </a:rPr>
                <a:t>[Insight Title]</a:t>
              </a:r>
            </a:p>
            <a:p>
              <a:r>
                <a:rPr lang="en-US" sz="1000" i="1" dirty="0">
                  <a:latin typeface="Museo Slab 300" panose="02000000000000000000" pitchFamily="2" charset="0"/>
                </a:rPr>
                <a:t>“Quote speaking to need/</a:t>
              </a:r>
              <a:r>
                <a:rPr lang="en-US" sz="1000" i="1" dirty="0" err="1">
                  <a:latin typeface="Museo Slab 300" panose="02000000000000000000" pitchFamily="2" charset="0"/>
                </a:rPr>
                <a:t>painpoint</a:t>
              </a:r>
              <a:r>
                <a:rPr lang="en-US" sz="1000" i="1" dirty="0">
                  <a:latin typeface="Museo Slab 300" panose="02000000000000000000" pitchFamily="2" charset="0"/>
                </a:rPr>
                <a:t>”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E732364-22A0-4948-853C-9E6871BE37BF}"/>
                </a:ext>
              </a:extLst>
            </p:cNvPr>
            <p:cNvSpPr/>
            <p:nvPr/>
          </p:nvSpPr>
          <p:spPr>
            <a:xfrm>
              <a:off x="275653" y="3244177"/>
              <a:ext cx="1309662" cy="9689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[Photo]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2842EA-6244-48CF-BEF0-1DACBAD64832}"/>
              </a:ext>
            </a:extLst>
          </p:cNvPr>
          <p:cNvGrpSpPr/>
          <p:nvPr/>
        </p:nvGrpSpPr>
        <p:grpSpPr>
          <a:xfrm>
            <a:off x="187541" y="4870191"/>
            <a:ext cx="2757907" cy="974976"/>
            <a:chOff x="275591" y="4870191"/>
            <a:chExt cx="2757907" cy="97497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4A28AC7-0EB2-4750-AFE4-283564DB3C10}"/>
                </a:ext>
              </a:extLst>
            </p:cNvPr>
            <p:cNvSpPr txBox="1"/>
            <p:nvPr/>
          </p:nvSpPr>
          <p:spPr>
            <a:xfrm>
              <a:off x="1634585" y="4870191"/>
              <a:ext cx="139891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>
                  <a:solidFill>
                    <a:srgbClr val="00C2E2"/>
                  </a:solidFill>
                </a:rPr>
                <a:t>[Insight Title]</a:t>
              </a:r>
            </a:p>
            <a:p>
              <a:r>
                <a:rPr lang="en-US" sz="1000" i="1" dirty="0">
                  <a:latin typeface="Museo Slab 300" panose="02000000000000000000" pitchFamily="2" charset="0"/>
                </a:rPr>
                <a:t>“Quote speaking to need/</a:t>
              </a:r>
              <a:r>
                <a:rPr lang="en-US" sz="1000" i="1" dirty="0" err="1">
                  <a:latin typeface="Museo Slab 300" panose="02000000000000000000" pitchFamily="2" charset="0"/>
                </a:rPr>
                <a:t>painpoint</a:t>
              </a:r>
              <a:r>
                <a:rPr lang="en-US" sz="1000" i="1" dirty="0">
                  <a:latin typeface="Museo Slab 300" panose="02000000000000000000" pitchFamily="2" charset="0"/>
                </a:rPr>
                <a:t>”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090F10E-E4EC-4B2D-B820-A061DB245550}"/>
                </a:ext>
              </a:extLst>
            </p:cNvPr>
            <p:cNvSpPr/>
            <p:nvPr/>
          </p:nvSpPr>
          <p:spPr>
            <a:xfrm>
              <a:off x="275591" y="4876236"/>
              <a:ext cx="1309662" cy="9689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[Photo]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E13D8C8-6471-462B-9C14-8B74DC691AC1}"/>
              </a:ext>
            </a:extLst>
          </p:cNvPr>
          <p:cNvSpPr/>
          <p:nvPr/>
        </p:nvSpPr>
        <p:spPr>
          <a:xfrm>
            <a:off x="6194176" y="189258"/>
            <a:ext cx="22049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>
                <a:latin typeface="Museo Slab 300" panose="02000000000000000000" pitchFamily="2" charset="0"/>
              </a:rPr>
              <a:t>See method for guidance:</a:t>
            </a:r>
          </a:p>
          <a:p>
            <a:r>
              <a:rPr lang="en-US" sz="700" i="1" dirty="0">
                <a:latin typeface="Museo Slab 300" panose="02000000000000000000" pitchFamily="2" charset="0"/>
              </a:rPr>
              <a:t>www.careinnovations.org/resources/catalyst-method-opportunity-framing/ </a:t>
            </a:r>
          </a:p>
        </p:txBody>
      </p:sp>
    </p:spTree>
    <p:extLst>
      <p:ext uri="{BB962C8B-B14F-4D97-AF65-F5344CB8AC3E}">
        <p14:creationId xmlns:p14="http://schemas.microsoft.com/office/powerpoint/2010/main" val="293826136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Hourglass">
            <a:extLst>
              <a:ext uri="{FF2B5EF4-FFF2-40B4-BE49-F238E27FC236}">
                <a16:creationId xmlns:a16="http://schemas.microsoft.com/office/drawing/2014/main" id="{106EB3CE-8EB4-4C67-98C9-8F0736A7E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9900" y="519300"/>
            <a:ext cx="493776" cy="493776"/>
          </a:xfrm>
          <a:prstGeom prst="rect">
            <a:avLst/>
          </a:prstGeom>
        </p:spPr>
      </p:pic>
      <p:pic>
        <p:nvPicPr>
          <p:cNvPr id="13" name="Graphic 12" descr="Stopwatch">
            <a:extLst>
              <a:ext uri="{FF2B5EF4-FFF2-40B4-BE49-F238E27FC236}">
                <a16:creationId xmlns:a16="http://schemas.microsoft.com/office/drawing/2014/main" id="{0E68253D-F6FD-4DB7-8D43-A63203D00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088" y="186000"/>
            <a:ext cx="493776" cy="493776"/>
          </a:xfrm>
          <a:prstGeom prst="rect">
            <a:avLst/>
          </a:prstGeom>
        </p:spPr>
      </p:pic>
      <p:pic>
        <p:nvPicPr>
          <p:cNvPr id="15" name="Graphic 14" descr="Bullseye">
            <a:extLst>
              <a:ext uri="{FF2B5EF4-FFF2-40B4-BE49-F238E27FC236}">
                <a16:creationId xmlns:a16="http://schemas.microsoft.com/office/drawing/2014/main" id="{5ED89CDA-5629-4532-AA4C-8C97767A17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37650" y="758786"/>
            <a:ext cx="493776" cy="493776"/>
          </a:xfrm>
          <a:prstGeom prst="rect">
            <a:avLst/>
          </a:prstGeom>
        </p:spPr>
      </p:pic>
      <p:pic>
        <p:nvPicPr>
          <p:cNvPr id="20" name="Graphic 19" descr="Statistics">
            <a:extLst>
              <a:ext uri="{FF2B5EF4-FFF2-40B4-BE49-F238E27FC236}">
                <a16:creationId xmlns:a16="http://schemas.microsoft.com/office/drawing/2014/main" id="{06C3F080-BFFC-490E-A239-41CF431DA2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09900" y="1426500"/>
            <a:ext cx="493776" cy="493776"/>
          </a:xfrm>
          <a:prstGeom prst="rect">
            <a:avLst/>
          </a:prstGeom>
        </p:spPr>
      </p:pic>
      <p:pic>
        <p:nvPicPr>
          <p:cNvPr id="22" name="Graphic 21" descr="Head with gears">
            <a:extLst>
              <a:ext uri="{FF2B5EF4-FFF2-40B4-BE49-F238E27FC236}">
                <a16:creationId xmlns:a16="http://schemas.microsoft.com/office/drawing/2014/main" id="{476DB7F7-C753-4DB2-8AF6-C30B58BE82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9125" y="2754900"/>
            <a:ext cx="493776" cy="493776"/>
          </a:xfrm>
          <a:prstGeom prst="rect">
            <a:avLst/>
          </a:prstGeom>
        </p:spPr>
      </p:pic>
      <p:pic>
        <p:nvPicPr>
          <p:cNvPr id="25" name="Graphic 24" descr="Lightbulb">
            <a:extLst>
              <a:ext uri="{FF2B5EF4-FFF2-40B4-BE49-F238E27FC236}">
                <a16:creationId xmlns:a16="http://schemas.microsoft.com/office/drawing/2014/main" id="{ABCA5911-D92B-4EFB-A4F9-678BE98BA8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05550" y="2230975"/>
            <a:ext cx="493776" cy="493776"/>
          </a:xfrm>
          <a:prstGeom prst="rect">
            <a:avLst/>
          </a:prstGeom>
        </p:spPr>
      </p:pic>
      <p:pic>
        <p:nvPicPr>
          <p:cNvPr id="27" name="Graphic 26" descr="Eye">
            <a:extLst>
              <a:ext uri="{FF2B5EF4-FFF2-40B4-BE49-F238E27FC236}">
                <a16:creationId xmlns:a16="http://schemas.microsoft.com/office/drawing/2014/main" id="{B7905219-5228-4B58-9E42-F4D68646C4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988947" y="1128561"/>
            <a:ext cx="493776" cy="493776"/>
          </a:xfrm>
          <a:prstGeom prst="rect">
            <a:avLst/>
          </a:prstGeom>
        </p:spPr>
      </p:pic>
      <p:pic>
        <p:nvPicPr>
          <p:cNvPr id="29" name="Graphic 28" descr="Theatre">
            <a:extLst>
              <a:ext uri="{FF2B5EF4-FFF2-40B4-BE49-F238E27FC236}">
                <a16:creationId xmlns:a16="http://schemas.microsoft.com/office/drawing/2014/main" id="{79FCB46E-3437-4936-B909-5E3CF39A379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351214" y="2601288"/>
            <a:ext cx="493776" cy="493776"/>
          </a:xfrm>
          <a:prstGeom prst="rect">
            <a:avLst/>
          </a:prstGeom>
        </p:spPr>
      </p:pic>
      <p:pic>
        <p:nvPicPr>
          <p:cNvPr id="31" name="Graphic 30" descr="Splash">
            <a:extLst>
              <a:ext uri="{FF2B5EF4-FFF2-40B4-BE49-F238E27FC236}">
                <a16:creationId xmlns:a16="http://schemas.microsoft.com/office/drawing/2014/main" id="{F674DA55-ECA0-4B0E-A247-002872C691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542771" y="2102514"/>
            <a:ext cx="493776" cy="493776"/>
          </a:xfrm>
          <a:prstGeom prst="rect">
            <a:avLst/>
          </a:prstGeom>
        </p:spPr>
      </p:pic>
      <p:pic>
        <p:nvPicPr>
          <p:cNvPr id="33" name="Graphic 32" descr="Bank">
            <a:extLst>
              <a:ext uri="{FF2B5EF4-FFF2-40B4-BE49-F238E27FC236}">
                <a16:creationId xmlns:a16="http://schemas.microsoft.com/office/drawing/2014/main" id="{240A9E6F-EF4E-4355-8918-876805C777A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558198" y="1152432"/>
            <a:ext cx="493776" cy="493776"/>
          </a:xfrm>
          <a:prstGeom prst="rect">
            <a:avLst/>
          </a:prstGeom>
        </p:spPr>
      </p:pic>
      <p:pic>
        <p:nvPicPr>
          <p:cNvPr id="37" name="Graphic 36" descr="Court">
            <a:extLst>
              <a:ext uri="{FF2B5EF4-FFF2-40B4-BE49-F238E27FC236}">
                <a16:creationId xmlns:a16="http://schemas.microsoft.com/office/drawing/2014/main" id="{916BF817-CB61-477D-BD2B-BC53B571A33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511296" y="5811812"/>
            <a:ext cx="493776" cy="493776"/>
          </a:xfrm>
          <a:prstGeom prst="rect">
            <a:avLst/>
          </a:prstGeom>
        </p:spPr>
      </p:pic>
      <p:pic>
        <p:nvPicPr>
          <p:cNvPr id="42" name="Graphic 41" descr="House">
            <a:extLst>
              <a:ext uri="{FF2B5EF4-FFF2-40B4-BE49-F238E27FC236}">
                <a16:creationId xmlns:a16="http://schemas.microsoft.com/office/drawing/2014/main" id="{2EE45984-FFBB-441F-BC97-A41089207D0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96624" y="3067938"/>
            <a:ext cx="493776" cy="493776"/>
          </a:xfrm>
          <a:prstGeom prst="rect">
            <a:avLst/>
          </a:prstGeom>
        </p:spPr>
      </p:pic>
      <p:pic>
        <p:nvPicPr>
          <p:cNvPr id="44" name="Graphic 43" descr="Meeting">
            <a:extLst>
              <a:ext uri="{FF2B5EF4-FFF2-40B4-BE49-F238E27FC236}">
                <a16:creationId xmlns:a16="http://schemas.microsoft.com/office/drawing/2014/main" id="{D16EFB15-7FEB-4EDC-B1EC-52793F950AE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74300" y="1562100"/>
            <a:ext cx="493776" cy="493776"/>
          </a:xfrm>
          <a:prstGeom prst="rect">
            <a:avLst/>
          </a:prstGeom>
        </p:spPr>
      </p:pic>
      <p:pic>
        <p:nvPicPr>
          <p:cNvPr id="46" name="Graphic 45" descr="Boardroom">
            <a:extLst>
              <a:ext uri="{FF2B5EF4-FFF2-40B4-BE49-F238E27FC236}">
                <a16:creationId xmlns:a16="http://schemas.microsoft.com/office/drawing/2014/main" id="{8202A37F-7C3D-471F-B5BF-3F02EF7D1FC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961989" y="2557667"/>
            <a:ext cx="493776" cy="493776"/>
          </a:xfrm>
          <a:prstGeom prst="rect">
            <a:avLst/>
          </a:prstGeom>
        </p:spPr>
      </p:pic>
      <p:pic>
        <p:nvPicPr>
          <p:cNvPr id="48" name="Graphic 47" descr="Customer review">
            <a:extLst>
              <a:ext uri="{FF2B5EF4-FFF2-40B4-BE49-F238E27FC236}">
                <a16:creationId xmlns:a16="http://schemas.microsoft.com/office/drawing/2014/main" id="{53B31A59-A395-4889-8A7D-86916DC57C5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826662" y="6276188"/>
            <a:ext cx="493776" cy="493776"/>
          </a:xfrm>
          <a:prstGeom prst="rect">
            <a:avLst/>
          </a:prstGeom>
        </p:spPr>
      </p:pic>
      <p:pic>
        <p:nvPicPr>
          <p:cNvPr id="50" name="Graphic 49" descr="Group brainstorm">
            <a:extLst>
              <a:ext uri="{FF2B5EF4-FFF2-40B4-BE49-F238E27FC236}">
                <a16:creationId xmlns:a16="http://schemas.microsoft.com/office/drawing/2014/main" id="{3E005810-209E-46AE-8976-7F28304ED96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855100" y="4286500"/>
            <a:ext cx="493776" cy="493776"/>
          </a:xfrm>
          <a:prstGeom prst="rect">
            <a:avLst/>
          </a:prstGeom>
        </p:spPr>
      </p:pic>
      <p:pic>
        <p:nvPicPr>
          <p:cNvPr id="52" name="Graphic 51" descr="Monthly calendar">
            <a:extLst>
              <a:ext uri="{FF2B5EF4-FFF2-40B4-BE49-F238E27FC236}">
                <a16:creationId xmlns:a16="http://schemas.microsoft.com/office/drawing/2014/main" id="{8B8D1B6D-BF04-41D1-8CF6-1C9BAC5E61BB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674300" y="2581500"/>
            <a:ext cx="493776" cy="493776"/>
          </a:xfrm>
          <a:prstGeom prst="rect">
            <a:avLst/>
          </a:prstGeom>
        </p:spPr>
      </p:pic>
      <p:pic>
        <p:nvPicPr>
          <p:cNvPr id="54" name="Graphic 53" descr="Daily calendar">
            <a:extLst>
              <a:ext uri="{FF2B5EF4-FFF2-40B4-BE49-F238E27FC236}">
                <a16:creationId xmlns:a16="http://schemas.microsoft.com/office/drawing/2014/main" id="{241BA87D-51D2-4E3B-93EC-24B30C73A12C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258719" y="2032893"/>
            <a:ext cx="493776" cy="493776"/>
          </a:xfrm>
          <a:prstGeom prst="rect">
            <a:avLst/>
          </a:prstGeom>
        </p:spPr>
      </p:pic>
      <p:pic>
        <p:nvPicPr>
          <p:cNvPr id="56" name="Graphic 55" descr="Checklist">
            <a:extLst>
              <a:ext uri="{FF2B5EF4-FFF2-40B4-BE49-F238E27FC236}">
                <a16:creationId xmlns:a16="http://schemas.microsoft.com/office/drawing/2014/main" id="{BAC35C72-FAF4-4AD8-8984-1DF7016FAEED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3480500" y="5260400"/>
            <a:ext cx="493776" cy="493776"/>
          </a:xfrm>
          <a:prstGeom prst="rect">
            <a:avLst/>
          </a:prstGeom>
        </p:spPr>
      </p:pic>
      <p:pic>
        <p:nvPicPr>
          <p:cNvPr id="61" name="Graphic 60" descr="Contract">
            <a:extLst>
              <a:ext uri="{FF2B5EF4-FFF2-40B4-BE49-F238E27FC236}">
                <a16:creationId xmlns:a16="http://schemas.microsoft.com/office/drawing/2014/main" id="{00D6EB65-7E90-48E4-B8D6-B07228393DA0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2378000" y="3278250"/>
            <a:ext cx="493776" cy="493776"/>
          </a:xfrm>
          <a:prstGeom prst="rect">
            <a:avLst/>
          </a:prstGeom>
        </p:spPr>
      </p:pic>
      <p:pic>
        <p:nvPicPr>
          <p:cNvPr id="63" name="Graphic 62" descr="List">
            <a:extLst>
              <a:ext uri="{FF2B5EF4-FFF2-40B4-BE49-F238E27FC236}">
                <a16:creationId xmlns:a16="http://schemas.microsoft.com/office/drawing/2014/main" id="{552AE50C-9C64-470F-B47A-41C715DD6A41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5411450" y="2821050"/>
            <a:ext cx="493776" cy="493776"/>
          </a:xfrm>
          <a:prstGeom prst="rect">
            <a:avLst/>
          </a:prstGeom>
        </p:spPr>
      </p:pic>
      <p:pic>
        <p:nvPicPr>
          <p:cNvPr id="65" name="Graphic 64" descr="Presentation with checklist">
            <a:extLst>
              <a:ext uri="{FF2B5EF4-FFF2-40B4-BE49-F238E27FC236}">
                <a16:creationId xmlns:a16="http://schemas.microsoft.com/office/drawing/2014/main" id="{2BBA3AE2-4584-4C2A-90CC-9D49BE6B6702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4059900" y="3669300"/>
            <a:ext cx="493776" cy="493776"/>
          </a:xfrm>
          <a:prstGeom prst="rect">
            <a:avLst/>
          </a:prstGeom>
        </p:spPr>
      </p:pic>
      <p:pic>
        <p:nvPicPr>
          <p:cNvPr id="67" name="Graphic 66" descr="Handshake">
            <a:extLst>
              <a:ext uri="{FF2B5EF4-FFF2-40B4-BE49-F238E27FC236}">
                <a16:creationId xmlns:a16="http://schemas.microsoft.com/office/drawing/2014/main" id="{3E31504B-D953-4166-8C18-6C594635F4D4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3205365" y="3010906"/>
            <a:ext cx="493776" cy="493776"/>
          </a:xfrm>
          <a:prstGeom prst="rect">
            <a:avLst/>
          </a:prstGeom>
        </p:spPr>
      </p:pic>
      <p:pic>
        <p:nvPicPr>
          <p:cNvPr id="69" name="Graphic 68" descr="Connections">
            <a:extLst>
              <a:ext uri="{FF2B5EF4-FFF2-40B4-BE49-F238E27FC236}">
                <a16:creationId xmlns:a16="http://schemas.microsoft.com/office/drawing/2014/main" id="{28914146-C17B-4383-BA74-32C66DEF6B53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4291902" y="5057100"/>
            <a:ext cx="493776" cy="493776"/>
          </a:xfrm>
          <a:prstGeom prst="rect">
            <a:avLst/>
          </a:prstGeom>
        </p:spPr>
      </p:pic>
      <p:pic>
        <p:nvPicPr>
          <p:cNvPr id="71" name="Graphic 70" descr="Social network">
            <a:extLst>
              <a:ext uri="{FF2B5EF4-FFF2-40B4-BE49-F238E27FC236}">
                <a16:creationId xmlns:a16="http://schemas.microsoft.com/office/drawing/2014/main" id="{55595CF8-958A-4187-87D5-47FF459201EE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5189502" y="5615950"/>
            <a:ext cx="493776" cy="493776"/>
          </a:xfrm>
          <a:prstGeom prst="rect">
            <a:avLst/>
          </a:prstGeom>
        </p:spPr>
      </p:pic>
      <p:pic>
        <p:nvPicPr>
          <p:cNvPr id="73" name="Graphic 72" descr="User network">
            <a:extLst>
              <a:ext uri="{FF2B5EF4-FFF2-40B4-BE49-F238E27FC236}">
                <a16:creationId xmlns:a16="http://schemas.microsoft.com/office/drawing/2014/main" id="{A9B3EFC6-95F5-49CC-9A30-1B525C1FC3CA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6223400" y="3372100"/>
            <a:ext cx="493776" cy="493776"/>
          </a:xfrm>
          <a:prstGeom prst="rect">
            <a:avLst/>
          </a:prstGeom>
        </p:spPr>
      </p:pic>
      <p:pic>
        <p:nvPicPr>
          <p:cNvPr id="75" name="Graphic 74" descr="Clapping hands">
            <a:extLst>
              <a:ext uri="{FF2B5EF4-FFF2-40B4-BE49-F238E27FC236}">
                <a16:creationId xmlns:a16="http://schemas.microsoft.com/office/drawing/2014/main" id="{A416327C-F2CD-463E-B5E3-F5C1CF346FB5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6740300" y="3662100"/>
            <a:ext cx="493776" cy="493776"/>
          </a:xfrm>
          <a:prstGeom prst="rect">
            <a:avLst/>
          </a:prstGeom>
        </p:spPr>
      </p:pic>
      <p:pic>
        <p:nvPicPr>
          <p:cNvPr id="77" name="Graphic 76" descr="Dance">
            <a:extLst>
              <a:ext uri="{FF2B5EF4-FFF2-40B4-BE49-F238E27FC236}">
                <a16:creationId xmlns:a16="http://schemas.microsoft.com/office/drawing/2014/main" id="{943D9BE9-8B1A-4F8D-B261-4C5470E923AD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7760018" y="2891475"/>
            <a:ext cx="493776" cy="493776"/>
          </a:xfrm>
          <a:prstGeom prst="rect">
            <a:avLst/>
          </a:prstGeom>
        </p:spPr>
      </p:pic>
      <p:pic>
        <p:nvPicPr>
          <p:cNvPr id="79" name="Graphic 78" descr="Money">
            <a:extLst>
              <a:ext uri="{FF2B5EF4-FFF2-40B4-BE49-F238E27FC236}">
                <a16:creationId xmlns:a16="http://schemas.microsoft.com/office/drawing/2014/main" id="{2771B59C-EF6C-4A42-9D92-1F1CC67AC6D9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392100" y="932724"/>
            <a:ext cx="493776" cy="493776"/>
          </a:xfrm>
          <a:prstGeom prst="rect">
            <a:avLst/>
          </a:prstGeom>
        </p:spPr>
      </p:pic>
      <p:pic>
        <p:nvPicPr>
          <p:cNvPr id="81" name="Graphic 80" descr="Credit card">
            <a:extLst>
              <a:ext uri="{FF2B5EF4-FFF2-40B4-BE49-F238E27FC236}">
                <a16:creationId xmlns:a16="http://schemas.microsoft.com/office/drawing/2014/main" id="{9C312370-CC77-4532-BB42-3215EB86A07B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2242644" y="1387088"/>
            <a:ext cx="493776" cy="493776"/>
          </a:xfrm>
          <a:prstGeom prst="rect">
            <a:avLst/>
          </a:prstGeom>
        </p:spPr>
      </p:pic>
      <p:pic>
        <p:nvPicPr>
          <p:cNvPr id="83" name="Graphic 82" descr="Thought bubble">
            <a:extLst>
              <a:ext uri="{FF2B5EF4-FFF2-40B4-BE49-F238E27FC236}">
                <a16:creationId xmlns:a16="http://schemas.microsoft.com/office/drawing/2014/main" id="{1910159A-2B66-4571-B855-F9F035F58780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1884562" y="2629812"/>
            <a:ext cx="493776" cy="493776"/>
          </a:xfrm>
          <a:prstGeom prst="rect">
            <a:avLst/>
          </a:prstGeom>
        </p:spPr>
      </p:pic>
      <p:pic>
        <p:nvPicPr>
          <p:cNvPr id="85" name="Graphic 84" descr="Network">
            <a:extLst>
              <a:ext uri="{FF2B5EF4-FFF2-40B4-BE49-F238E27FC236}">
                <a16:creationId xmlns:a16="http://schemas.microsoft.com/office/drawing/2014/main" id="{3D5EAD74-5C19-4989-BB0B-5432AD967C3C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1829044" y="2063414"/>
            <a:ext cx="493776" cy="493776"/>
          </a:xfrm>
          <a:prstGeom prst="rect">
            <a:avLst/>
          </a:prstGeom>
        </p:spPr>
      </p:pic>
      <p:pic>
        <p:nvPicPr>
          <p:cNvPr id="87" name="Graphic 86" descr="Open envelope">
            <a:extLst>
              <a:ext uri="{FF2B5EF4-FFF2-40B4-BE49-F238E27FC236}">
                <a16:creationId xmlns:a16="http://schemas.microsoft.com/office/drawing/2014/main" id="{024499BC-9961-4422-A303-51082115A956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1122149" y="2018414"/>
            <a:ext cx="493776" cy="493776"/>
          </a:xfrm>
          <a:prstGeom prst="rect">
            <a:avLst/>
          </a:prstGeom>
        </p:spPr>
      </p:pic>
      <p:pic>
        <p:nvPicPr>
          <p:cNvPr id="89" name="Graphic 88" descr="Call center">
            <a:extLst>
              <a:ext uri="{FF2B5EF4-FFF2-40B4-BE49-F238E27FC236}">
                <a16:creationId xmlns:a16="http://schemas.microsoft.com/office/drawing/2014/main" id="{77811E1B-649F-4CDF-933B-D9E745FC7CDD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306236" y="2049862"/>
            <a:ext cx="493776" cy="493776"/>
          </a:xfrm>
          <a:prstGeom prst="rect">
            <a:avLst/>
          </a:prstGeom>
        </p:spPr>
      </p:pic>
      <p:pic>
        <p:nvPicPr>
          <p:cNvPr id="91" name="Graphic 90" descr="Telephone">
            <a:extLst>
              <a:ext uri="{FF2B5EF4-FFF2-40B4-BE49-F238E27FC236}">
                <a16:creationId xmlns:a16="http://schemas.microsoft.com/office/drawing/2014/main" id="{0D8967EF-660B-49E6-A7E6-5C5734986EF8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3579774" y="4325124"/>
            <a:ext cx="493776" cy="493776"/>
          </a:xfrm>
          <a:prstGeom prst="rect">
            <a:avLst/>
          </a:prstGeom>
        </p:spPr>
      </p:pic>
      <p:pic>
        <p:nvPicPr>
          <p:cNvPr id="93" name="Graphic 92" descr="Receiver">
            <a:extLst>
              <a:ext uri="{FF2B5EF4-FFF2-40B4-BE49-F238E27FC236}">
                <a16:creationId xmlns:a16="http://schemas.microsoft.com/office/drawing/2014/main" id="{A2261C95-DCEC-45CD-A016-A66ACB31041F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4161877" y="4369188"/>
            <a:ext cx="493776" cy="493776"/>
          </a:xfrm>
          <a:prstGeom prst="rect">
            <a:avLst/>
          </a:prstGeom>
        </p:spPr>
      </p:pic>
      <p:pic>
        <p:nvPicPr>
          <p:cNvPr id="95" name="Graphic 94" descr="Blackboard">
            <a:extLst>
              <a:ext uri="{FF2B5EF4-FFF2-40B4-BE49-F238E27FC236}">
                <a16:creationId xmlns:a16="http://schemas.microsoft.com/office/drawing/2014/main" id="{16328094-93F8-4D2B-A13E-66D43FE1089C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3258720" y="3685499"/>
            <a:ext cx="493776" cy="493776"/>
          </a:xfrm>
          <a:prstGeom prst="rect">
            <a:avLst/>
          </a:prstGeom>
        </p:spPr>
      </p:pic>
      <p:pic>
        <p:nvPicPr>
          <p:cNvPr id="97" name="Graphic 96" descr="Pencil">
            <a:extLst>
              <a:ext uri="{FF2B5EF4-FFF2-40B4-BE49-F238E27FC236}">
                <a16:creationId xmlns:a16="http://schemas.microsoft.com/office/drawing/2014/main" id="{54441B33-08DF-4EB1-BD2C-906103872513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2177074" y="4037968"/>
            <a:ext cx="493776" cy="493776"/>
          </a:xfrm>
          <a:prstGeom prst="rect">
            <a:avLst/>
          </a:prstGeom>
        </p:spPr>
      </p:pic>
      <p:pic>
        <p:nvPicPr>
          <p:cNvPr id="99" name="Graphic 98" descr="Scissors">
            <a:extLst>
              <a:ext uri="{FF2B5EF4-FFF2-40B4-BE49-F238E27FC236}">
                <a16:creationId xmlns:a16="http://schemas.microsoft.com/office/drawing/2014/main" id="{ECEBBB65-626E-4B3E-8D98-8F7C5D23E805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1734908" y="4005052"/>
            <a:ext cx="493776" cy="493776"/>
          </a:xfrm>
          <a:prstGeom prst="rect">
            <a:avLst/>
          </a:prstGeom>
        </p:spPr>
      </p:pic>
      <p:pic>
        <p:nvPicPr>
          <p:cNvPr id="101" name="Graphic 100" descr="Classroom">
            <a:extLst>
              <a:ext uri="{FF2B5EF4-FFF2-40B4-BE49-F238E27FC236}">
                <a16:creationId xmlns:a16="http://schemas.microsoft.com/office/drawing/2014/main" id="{30D35617-C8CF-4BA5-8D08-DF01E071E5CC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941789" y="3952190"/>
            <a:ext cx="493776" cy="493776"/>
          </a:xfrm>
          <a:prstGeom prst="rect">
            <a:avLst/>
          </a:prstGeom>
        </p:spPr>
      </p:pic>
      <p:pic>
        <p:nvPicPr>
          <p:cNvPr id="103" name="Graphic 102" descr="Fruit bowl">
            <a:extLst>
              <a:ext uri="{FF2B5EF4-FFF2-40B4-BE49-F238E27FC236}">
                <a16:creationId xmlns:a16="http://schemas.microsoft.com/office/drawing/2014/main" id="{8C30056A-15D0-44E3-AE16-8726C3ED7367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252735" y="3735876"/>
            <a:ext cx="493776" cy="493776"/>
          </a:xfrm>
          <a:prstGeom prst="rect">
            <a:avLst/>
          </a:prstGeom>
        </p:spPr>
      </p:pic>
      <p:pic>
        <p:nvPicPr>
          <p:cNvPr id="105" name="Graphic 104" descr="Bed">
            <a:extLst>
              <a:ext uri="{FF2B5EF4-FFF2-40B4-BE49-F238E27FC236}">
                <a16:creationId xmlns:a16="http://schemas.microsoft.com/office/drawing/2014/main" id="{4D150D41-FD3F-45A5-AA53-792D9F281B38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2916539" y="4783273"/>
            <a:ext cx="493776" cy="493776"/>
          </a:xfrm>
          <a:prstGeom prst="rect">
            <a:avLst/>
          </a:prstGeom>
        </p:spPr>
      </p:pic>
      <p:pic>
        <p:nvPicPr>
          <p:cNvPr id="107" name="Graphic 106" descr="Sleep">
            <a:extLst>
              <a:ext uri="{FF2B5EF4-FFF2-40B4-BE49-F238E27FC236}">
                <a16:creationId xmlns:a16="http://schemas.microsoft.com/office/drawing/2014/main" id="{A2A12E5F-98E0-4B9A-99BC-76B1EF65AC31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2178979" y="4644746"/>
            <a:ext cx="493776" cy="493776"/>
          </a:xfrm>
          <a:prstGeom prst="rect">
            <a:avLst/>
          </a:prstGeom>
        </p:spPr>
      </p:pic>
      <p:pic>
        <p:nvPicPr>
          <p:cNvPr id="109" name="Graphic 108" descr="Shower">
            <a:extLst>
              <a:ext uri="{FF2B5EF4-FFF2-40B4-BE49-F238E27FC236}">
                <a16:creationId xmlns:a16="http://schemas.microsoft.com/office/drawing/2014/main" id="{A7BBE89D-7060-4367-9291-85B7B1F3078D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1502858" y="4618852"/>
            <a:ext cx="493776" cy="493776"/>
          </a:xfrm>
          <a:prstGeom prst="rect">
            <a:avLst/>
          </a:prstGeom>
        </p:spPr>
      </p:pic>
      <p:pic>
        <p:nvPicPr>
          <p:cNvPr id="111" name="Graphic 110" descr="Alarm clock">
            <a:extLst>
              <a:ext uri="{FF2B5EF4-FFF2-40B4-BE49-F238E27FC236}">
                <a16:creationId xmlns:a16="http://schemas.microsoft.com/office/drawing/2014/main" id="{162A112B-181C-4061-8BCA-803245B579BA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800012" y="4625964"/>
            <a:ext cx="493776" cy="493776"/>
          </a:xfrm>
          <a:prstGeom prst="rect">
            <a:avLst/>
          </a:prstGeom>
        </p:spPr>
      </p:pic>
      <p:pic>
        <p:nvPicPr>
          <p:cNvPr id="113" name="Graphic 112" descr="Forest scene">
            <a:extLst>
              <a:ext uri="{FF2B5EF4-FFF2-40B4-BE49-F238E27FC236}">
                <a16:creationId xmlns:a16="http://schemas.microsoft.com/office/drawing/2014/main" id="{A79ED24A-1B71-4D2A-BC96-34E268917BF9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235498" y="4625964"/>
            <a:ext cx="493776" cy="493776"/>
          </a:xfrm>
          <a:prstGeom prst="rect">
            <a:avLst/>
          </a:prstGeom>
        </p:spPr>
      </p:pic>
      <p:pic>
        <p:nvPicPr>
          <p:cNvPr id="115" name="Graphic 114" descr="Earth globe: Asia and Australia">
            <a:extLst>
              <a:ext uri="{FF2B5EF4-FFF2-40B4-BE49-F238E27FC236}">
                <a16:creationId xmlns:a16="http://schemas.microsoft.com/office/drawing/2014/main" id="{72754402-190B-4808-B942-56F309E44083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2596242" y="5415576"/>
            <a:ext cx="493776" cy="493776"/>
          </a:xfrm>
          <a:prstGeom prst="rect">
            <a:avLst/>
          </a:prstGeom>
        </p:spPr>
      </p:pic>
      <p:pic>
        <p:nvPicPr>
          <p:cNvPr id="117" name="Graphic 116" descr="Brain">
            <a:extLst>
              <a:ext uri="{FF2B5EF4-FFF2-40B4-BE49-F238E27FC236}">
                <a16:creationId xmlns:a16="http://schemas.microsoft.com/office/drawing/2014/main" id="{D643954A-DE27-47F2-A3B4-564FA9D16C87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1833598" y="5404464"/>
            <a:ext cx="493776" cy="493776"/>
          </a:xfrm>
          <a:prstGeom prst="rect">
            <a:avLst/>
          </a:prstGeom>
        </p:spPr>
      </p:pic>
      <p:pic>
        <p:nvPicPr>
          <p:cNvPr id="119" name="Graphic 118" descr="Brain in head">
            <a:extLst>
              <a:ext uri="{FF2B5EF4-FFF2-40B4-BE49-F238E27FC236}">
                <a16:creationId xmlns:a16="http://schemas.microsoft.com/office/drawing/2014/main" id="{B4CD54E3-5E9C-4B9F-9E20-8FAE151C32A2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248312" y="6120028"/>
            <a:ext cx="493776" cy="493776"/>
          </a:xfrm>
          <a:prstGeom prst="rect">
            <a:avLst/>
          </a:prstGeom>
        </p:spPr>
      </p:pic>
      <p:pic>
        <p:nvPicPr>
          <p:cNvPr id="121" name="Graphic 120" descr="Heart with pulse">
            <a:extLst>
              <a:ext uri="{FF2B5EF4-FFF2-40B4-BE49-F238E27FC236}">
                <a16:creationId xmlns:a16="http://schemas.microsoft.com/office/drawing/2014/main" id="{7E0AAAEF-1EBD-46E7-AEAC-C04FC22B02E6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813634" y="5415576"/>
            <a:ext cx="493776" cy="493776"/>
          </a:xfrm>
          <a:prstGeom prst="rect">
            <a:avLst/>
          </a:prstGeom>
        </p:spPr>
      </p:pic>
      <p:pic>
        <p:nvPicPr>
          <p:cNvPr id="123" name="Graphic 122" descr="Heartbeat">
            <a:extLst>
              <a:ext uri="{FF2B5EF4-FFF2-40B4-BE49-F238E27FC236}">
                <a16:creationId xmlns:a16="http://schemas.microsoft.com/office/drawing/2014/main" id="{6F630F7C-6E44-4365-87E4-2993E1DAB17C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197299" y="5334304"/>
            <a:ext cx="493776" cy="493776"/>
          </a:xfrm>
          <a:prstGeom prst="rect">
            <a:avLst/>
          </a:prstGeom>
        </p:spPr>
      </p:pic>
      <p:pic>
        <p:nvPicPr>
          <p:cNvPr id="125" name="Graphic 124" descr="Medical">
            <a:extLst>
              <a:ext uri="{FF2B5EF4-FFF2-40B4-BE49-F238E27FC236}">
                <a16:creationId xmlns:a16="http://schemas.microsoft.com/office/drawing/2014/main" id="{CE749FF8-DE02-412B-9D60-2F08F87B8DE0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2981513" y="6236688"/>
            <a:ext cx="493776" cy="493776"/>
          </a:xfrm>
          <a:prstGeom prst="rect">
            <a:avLst/>
          </a:prstGeom>
        </p:spPr>
      </p:pic>
      <p:pic>
        <p:nvPicPr>
          <p:cNvPr id="127" name="Graphic 126" descr="Needle">
            <a:extLst>
              <a:ext uri="{FF2B5EF4-FFF2-40B4-BE49-F238E27FC236}">
                <a16:creationId xmlns:a16="http://schemas.microsoft.com/office/drawing/2014/main" id="{AC427953-8DF9-4175-88AD-F29E47C3ED0B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2417520" y="6228024"/>
            <a:ext cx="493776" cy="493776"/>
          </a:xfrm>
          <a:prstGeom prst="rect">
            <a:avLst/>
          </a:prstGeom>
        </p:spPr>
      </p:pic>
      <p:pic>
        <p:nvPicPr>
          <p:cNvPr id="129" name="Graphic 128" descr="Stethoscope">
            <a:extLst>
              <a:ext uri="{FF2B5EF4-FFF2-40B4-BE49-F238E27FC236}">
                <a16:creationId xmlns:a16="http://schemas.microsoft.com/office/drawing/2014/main" id="{187EB966-9172-4FDB-8A96-3DF3934F6907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1778440" y="6138288"/>
            <a:ext cx="493776" cy="493776"/>
          </a:xfrm>
          <a:prstGeom prst="rect">
            <a:avLst/>
          </a:prstGeom>
        </p:spPr>
      </p:pic>
      <p:pic>
        <p:nvPicPr>
          <p:cNvPr id="131" name="Graphic 130" descr="Medicine">
            <a:extLst>
              <a:ext uri="{FF2B5EF4-FFF2-40B4-BE49-F238E27FC236}">
                <a16:creationId xmlns:a16="http://schemas.microsoft.com/office/drawing/2014/main" id="{D7AE39FD-4A70-466A-8E89-8BC9ACACE899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984300" y="6137400"/>
            <a:ext cx="493776" cy="493776"/>
          </a:xfrm>
          <a:prstGeom prst="rect">
            <a:avLst/>
          </a:prstGeom>
        </p:spPr>
      </p:pic>
      <p:pic>
        <p:nvPicPr>
          <p:cNvPr id="133" name="Graphic 132" descr="Ambulance">
            <a:extLst>
              <a:ext uri="{FF2B5EF4-FFF2-40B4-BE49-F238E27FC236}">
                <a16:creationId xmlns:a16="http://schemas.microsoft.com/office/drawing/2014/main" id="{5F987EE0-CC3F-4A38-B788-46522D72019D}"/>
              </a:ext>
            </a:extLst>
          </p:cNvPr>
          <p:cNvPicPr>
            <a:picLocks noChangeAspect="1"/>
          </p:cNvPicPr>
          <p:nvPr/>
        </p:nvPicPr>
        <p:blipFill>
          <a:blip r:embed="rId112">
            <a:extLs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2224221" y="469984"/>
            <a:ext cx="493776" cy="493776"/>
          </a:xfrm>
          <a:prstGeom prst="rect">
            <a:avLst/>
          </a:prstGeom>
        </p:spPr>
      </p:pic>
      <p:pic>
        <p:nvPicPr>
          <p:cNvPr id="135" name="Graphic 134" descr="Hospital">
            <a:extLst>
              <a:ext uri="{FF2B5EF4-FFF2-40B4-BE49-F238E27FC236}">
                <a16:creationId xmlns:a16="http://schemas.microsoft.com/office/drawing/2014/main" id="{56356E88-3C9E-4102-B505-9978739E4C99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4450012" y="6209014"/>
            <a:ext cx="493776" cy="493776"/>
          </a:xfrm>
          <a:prstGeom prst="rect">
            <a:avLst/>
          </a:prstGeom>
        </p:spPr>
      </p:pic>
      <p:pic>
        <p:nvPicPr>
          <p:cNvPr id="137" name="Graphic 136" descr="First aid kit">
            <a:extLst>
              <a:ext uri="{FF2B5EF4-FFF2-40B4-BE49-F238E27FC236}">
                <a16:creationId xmlns:a16="http://schemas.microsoft.com/office/drawing/2014/main" id="{039CB893-5DF9-4C06-A1F0-9EADC234732A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4605072" y="5750290"/>
            <a:ext cx="493776" cy="493776"/>
          </a:xfrm>
          <a:prstGeom prst="rect">
            <a:avLst/>
          </a:prstGeom>
        </p:spPr>
      </p:pic>
      <p:pic>
        <p:nvPicPr>
          <p:cNvPr id="139" name="Graphic 138" descr="Fir tree">
            <a:extLst>
              <a:ext uri="{FF2B5EF4-FFF2-40B4-BE49-F238E27FC236}">
                <a16:creationId xmlns:a16="http://schemas.microsoft.com/office/drawing/2014/main" id="{2E4B6F46-8999-40AC-85BD-36F754F55198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4610092" y="3125212"/>
            <a:ext cx="493776" cy="493776"/>
          </a:xfrm>
          <a:prstGeom prst="rect">
            <a:avLst/>
          </a:prstGeom>
        </p:spPr>
      </p:pic>
      <p:pic>
        <p:nvPicPr>
          <p:cNvPr id="141" name="Graphic 140" descr="Hike">
            <a:extLst>
              <a:ext uri="{FF2B5EF4-FFF2-40B4-BE49-F238E27FC236}">
                <a16:creationId xmlns:a16="http://schemas.microsoft.com/office/drawing/2014/main" id="{0CDF50CF-5BBC-4994-96C5-F6A652CA3C3D}"/>
              </a:ext>
            </a:extLst>
          </p:cNvPr>
          <p:cNvPicPr>
            <a:picLocks noChangeAspect="1"/>
          </p:cNvPicPr>
          <p:nvPr/>
        </p:nvPicPr>
        <p:blipFill>
          <a:blip r:embed="rId120">
            <a:extLs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5126992" y="3387051"/>
            <a:ext cx="493776" cy="493776"/>
          </a:xfrm>
          <a:prstGeom prst="rect">
            <a:avLst/>
          </a:prstGeom>
        </p:spPr>
      </p:pic>
      <p:pic>
        <p:nvPicPr>
          <p:cNvPr id="143" name="Graphic 142" descr="Mountains">
            <a:extLst>
              <a:ext uri="{FF2B5EF4-FFF2-40B4-BE49-F238E27FC236}">
                <a16:creationId xmlns:a16="http://schemas.microsoft.com/office/drawing/2014/main" id="{81C11463-D5DD-4FEF-9E3F-D1EAAD2CFCD4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5048995" y="4351488"/>
            <a:ext cx="493776" cy="493776"/>
          </a:xfrm>
          <a:prstGeom prst="rect">
            <a:avLst/>
          </a:prstGeom>
        </p:spPr>
      </p:pic>
      <p:pic>
        <p:nvPicPr>
          <p:cNvPr id="145" name="Graphic 144" descr="Group of men">
            <a:extLst>
              <a:ext uri="{FF2B5EF4-FFF2-40B4-BE49-F238E27FC236}">
                <a16:creationId xmlns:a16="http://schemas.microsoft.com/office/drawing/2014/main" id="{F7B66670-8508-41EC-86F5-A6C58A05831B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5488763" y="3845425"/>
            <a:ext cx="493776" cy="493776"/>
          </a:xfrm>
          <a:prstGeom prst="rect">
            <a:avLst/>
          </a:prstGeom>
        </p:spPr>
      </p:pic>
      <p:pic>
        <p:nvPicPr>
          <p:cNvPr id="147" name="Graphic 146" descr="Baby crawling">
            <a:extLst>
              <a:ext uri="{FF2B5EF4-FFF2-40B4-BE49-F238E27FC236}">
                <a16:creationId xmlns:a16="http://schemas.microsoft.com/office/drawing/2014/main" id="{3E40FAA2-3832-4887-920A-9B18421EA29C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96DAC541-7B7A-43D3-8B79-37D633B846F1}">
                <asvg:svgBlip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5921312" y="4081690"/>
            <a:ext cx="493776" cy="493776"/>
          </a:xfrm>
          <a:prstGeom prst="rect">
            <a:avLst/>
          </a:prstGeom>
        </p:spPr>
      </p:pic>
      <p:pic>
        <p:nvPicPr>
          <p:cNvPr id="149" name="Graphic 148" descr="Baby">
            <a:extLst>
              <a:ext uri="{FF2B5EF4-FFF2-40B4-BE49-F238E27FC236}">
                <a16:creationId xmlns:a16="http://schemas.microsoft.com/office/drawing/2014/main" id="{C735AAE0-207A-4A50-9DBF-2E66F9BC182D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7743469" y="2287338"/>
            <a:ext cx="493776" cy="493776"/>
          </a:xfrm>
          <a:prstGeom prst="rect">
            <a:avLst/>
          </a:prstGeom>
        </p:spPr>
      </p:pic>
      <p:pic>
        <p:nvPicPr>
          <p:cNvPr id="151" name="Graphic 150" descr="Users">
            <a:extLst>
              <a:ext uri="{FF2B5EF4-FFF2-40B4-BE49-F238E27FC236}">
                <a16:creationId xmlns:a16="http://schemas.microsoft.com/office/drawing/2014/main" id="{3EBD19D6-B8E5-42C0-9F12-FDFD9908EE24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5424795" y="4929530"/>
            <a:ext cx="493776" cy="493776"/>
          </a:xfrm>
          <a:prstGeom prst="rect">
            <a:avLst/>
          </a:prstGeom>
        </p:spPr>
      </p:pic>
      <p:pic>
        <p:nvPicPr>
          <p:cNvPr id="153" name="Graphic 152" descr="Circular flowchart">
            <a:extLst>
              <a:ext uri="{FF2B5EF4-FFF2-40B4-BE49-F238E27FC236}">
                <a16:creationId xmlns:a16="http://schemas.microsoft.com/office/drawing/2014/main" id="{C2A9AB47-F067-4AA3-B2CF-4DDBF9C8A5D7}"/>
              </a:ext>
            </a:extLst>
          </p:cNvPr>
          <p:cNvPicPr>
            <a:picLocks noChangeAspect="1"/>
          </p:cNvPicPr>
          <p:nvPr/>
        </p:nvPicPr>
        <p:blipFill>
          <a:blip r:embed="rId132">
            <a:extLst>
              <a:ext uri="{96DAC541-7B7A-43D3-8B79-37D633B846F1}">
                <asvg:svgBlip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>
            <a:off x="6156266" y="5662464"/>
            <a:ext cx="493776" cy="493776"/>
          </a:xfrm>
          <a:prstGeom prst="rect">
            <a:avLst/>
          </a:prstGeom>
        </p:spPr>
      </p:pic>
      <p:pic>
        <p:nvPicPr>
          <p:cNvPr id="155" name="Graphic 154" descr="Circles with lines">
            <a:extLst>
              <a:ext uri="{FF2B5EF4-FFF2-40B4-BE49-F238E27FC236}">
                <a16:creationId xmlns:a16="http://schemas.microsoft.com/office/drawing/2014/main" id="{7B0744B9-268E-4459-A69D-37EF8FF33160}"/>
              </a:ext>
            </a:extLst>
          </p:cNvPr>
          <p:cNvPicPr>
            <a:picLocks noChangeAspect="1"/>
          </p:cNvPicPr>
          <p:nvPr/>
        </p:nvPicPr>
        <p:blipFill>
          <a:blip r:embed="rId134">
            <a:extLst>
              <a:ext uri="{96DAC541-7B7A-43D3-8B79-37D633B846F1}">
                <asvg:svgBlip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6415088" y="5157576"/>
            <a:ext cx="493776" cy="493776"/>
          </a:xfrm>
          <a:prstGeom prst="rect">
            <a:avLst/>
          </a:prstGeom>
        </p:spPr>
      </p:pic>
      <p:pic>
        <p:nvPicPr>
          <p:cNvPr id="157" name="Graphic 156" descr="Arrow circle">
            <a:extLst>
              <a:ext uri="{FF2B5EF4-FFF2-40B4-BE49-F238E27FC236}">
                <a16:creationId xmlns:a16="http://schemas.microsoft.com/office/drawing/2014/main" id="{24FDE3F6-AC5F-46A5-B1F8-B70A69AC319B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6083909" y="4700936"/>
            <a:ext cx="493776" cy="493776"/>
          </a:xfrm>
          <a:prstGeom prst="rect">
            <a:avLst/>
          </a:prstGeom>
        </p:spPr>
      </p:pic>
      <p:pic>
        <p:nvPicPr>
          <p:cNvPr id="159" name="Graphic 158" descr="Circles with arrows">
            <a:extLst>
              <a:ext uri="{FF2B5EF4-FFF2-40B4-BE49-F238E27FC236}">
                <a16:creationId xmlns:a16="http://schemas.microsoft.com/office/drawing/2014/main" id="{EEAE85D7-3F12-47A4-BE70-9F96757B6C6D}"/>
              </a:ext>
            </a:extLst>
          </p:cNvPr>
          <p:cNvPicPr>
            <a:picLocks noChangeAspect="1"/>
          </p:cNvPicPr>
          <p:nvPr/>
        </p:nvPicPr>
        <p:blipFill>
          <a:blip r:embed="rId138">
            <a:extLst>
              <a:ext uri="{96DAC541-7B7A-43D3-8B79-37D633B846F1}">
                <asvg:svgBlip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6930376" y="2532364"/>
            <a:ext cx="493776" cy="493776"/>
          </a:xfrm>
          <a:prstGeom prst="rect">
            <a:avLst/>
          </a:prstGeom>
        </p:spPr>
      </p:pic>
      <p:pic>
        <p:nvPicPr>
          <p:cNvPr id="161" name="Graphic 160" descr="Workflow">
            <a:extLst>
              <a:ext uri="{FF2B5EF4-FFF2-40B4-BE49-F238E27FC236}">
                <a16:creationId xmlns:a16="http://schemas.microsoft.com/office/drawing/2014/main" id="{078B6F1F-2517-4758-917F-90D27CC8B08D}"/>
              </a:ext>
            </a:extLst>
          </p:cNvPr>
          <p:cNvPicPr>
            <a:picLocks noChangeAspect="1"/>
          </p:cNvPicPr>
          <p:nvPr/>
        </p:nvPicPr>
        <p:blipFill>
          <a:blip r:embed="rId140">
            <a:extLst>
              <a:ext uri="{96DAC541-7B7A-43D3-8B79-37D633B846F1}">
                <asvg:svgBlip xmlns:asvg="http://schemas.microsoft.com/office/drawing/2016/SVG/main" r:embed="rId141"/>
              </a:ext>
            </a:extLst>
          </a:blip>
          <a:stretch>
            <a:fillRect/>
          </a:stretch>
        </p:blipFill>
        <p:spPr>
          <a:xfrm>
            <a:off x="6551926" y="4126600"/>
            <a:ext cx="493776" cy="493776"/>
          </a:xfrm>
          <a:prstGeom prst="rect">
            <a:avLst/>
          </a:prstGeom>
        </p:spPr>
      </p:pic>
      <p:pic>
        <p:nvPicPr>
          <p:cNvPr id="163" name="Graphic 162" descr="Network diagram">
            <a:extLst>
              <a:ext uri="{FF2B5EF4-FFF2-40B4-BE49-F238E27FC236}">
                <a16:creationId xmlns:a16="http://schemas.microsoft.com/office/drawing/2014/main" id="{D546B451-9853-45A0-8C5A-3594AD587CCB}"/>
              </a:ext>
            </a:extLst>
          </p:cNvPr>
          <p:cNvPicPr>
            <a:picLocks noChangeAspect="1"/>
          </p:cNvPicPr>
          <p:nvPr/>
        </p:nvPicPr>
        <p:blipFill>
          <a:blip r:embed="rId142">
            <a:extLst>
              <a:ext uri="{96DAC541-7B7A-43D3-8B79-37D633B846F1}">
                <asvg:svgBlip xmlns:asvg="http://schemas.microsoft.com/office/drawing/2016/SVG/main" r:embed="rId143"/>
              </a:ext>
            </a:extLst>
          </a:blip>
          <a:stretch>
            <a:fillRect/>
          </a:stretch>
        </p:blipFill>
        <p:spPr>
          <a:xfrm>
            <a:off x="7736667" y="4882826"/>
            <a:ext cx="493776" cy="493776"/>
          </a:xfrm>
          <a:prstGeom prst="rect">
            <a:avLst/>
          </a:prstGeom>
        </p:spPr>
      </p:pic>
      <p:pic>
        <p:nvPicPr>
          <p:cNvPr id="165" name="Graphic 164" descr="Branching diagram">
            <a:extLst>
              <a:ext uri="{FF2B5EF4-FFF2-40B4-BE49-F238E27FC236}">
                <a16:creationId xmlns:a16="http://schemas.microsoft.com/office/drawing/2014/main" id="{ED76E90E-CC58-401F-8562-623C11DA38CF}"/>
              </a:ext>
            </a:extLst>
          </p:cNvPr>
          <p:cNvPicPr>
            <a:picLocks noChangeAspect="1"/>
          </p:cNvPicPr>
          <p:nvPr/>
        </p:nvPicPr>
        <p:blipFill>
          <a:blip r:embed="rId144">
            <a:extLst>
              <a:ext uri="{96DAC541-7B7A-43D3-8B79-37D633B846F1}">
                <asvg:svgBlip xmlns:asvg="http://schemas.microsoft.com/office/drawing/2016/SVG/main" r:embed="rId145"/>
              </a:ext>
            </a:extLst>
          </a:blip>
          <a:stretch>
            <a:fillRect/>
          </a:stretch>
        </p:blipFill>
        <p:spPr>
          <a:xfrm>
            <a:off x="7242891" y="4273272"/>
            <a:ext cx="493776" cy="493776"/>
          </a:xfrm>
          <a:prstGeom prst="rect">
            <a:avLst/>
          </a:prstGeom>
        </p:spPr>
      </p:pic>
      <p:pic>
        <p:nvPicPr>
          <p:cNvPr id="167" name="Graphic 166" descr="Cycle with people">
            <a:extLst>
              <a:ext uri="{FF2B5EF4-FFF2-40B4-BE49-F238E27FC236}">
                <a16:creationId xmlns:a16="http://schemas.microsoft.com/office/drawing/2014/main" id="{16B78435-738C-4273-8CCA-60CE7E356E18}"/>
              </a:ext>
            </a:extLst>
          </p:cNvPr>
          <p:cNvPicPr>
            <a:picLocks noChangeAspect="1"/>
          </p:cNvPicPr>
          <p:nvPr/>
        </p:nvPicPr>
        <p:blipFill>
          <a:blip r:embed="rId146">
            <a:extLst>
              <a:ext uri="{96DAC541-7B7A-43D3-8B79-37D633B846F1}">
                <asvg:svgBlip xmlns:asvg="http://schemas.microsoft.com/office/drawing/2016/SVG/main" r:embed="rId147"/>
              </a:ext>
            </a:extLst>
          </a:blip>
          <a:stretch>
            <a:fillRect/>
          </a:stretch>
        </p:blipFill>
        <p:spPr>
          <a:xfrm>
            <a:off x="7805086" y="4321800"/>
            <a:ext cx="493776" cy="493776"/>
          </a:xfrm>
          <a:prstGeom prst="rect">
            <a:avLst/>
          </a:prstGeom>
        </p:spPr>
      </p:pic>
      <p:pic>
        <p:nvPicPr>
          <p:cNvPr id="169" name="Graphic 168" descr="Decision chart">
            <a:extLst>
              <a:ext uri="{FF2B5EF4-FFF2-40B4-BE49-F238E27FC236}">
                <a16:creationId xmlns:a16="http://schemas.microsoft.com/office/drawing/2014/main" id="{0223BA32-2851-4E1D-B143-778233218A6C}"/>
              </a:ext>
            </a:extLst>
          </p:cNvPr>
          <p:cNvPicPr>
            <a:picLocks noChangeAspect="1"/>
          </p:cNvPicPr>
          <p:nvPr/>
        </p:nvPicPr>
        <p:blipFill>
          <a:blip r:embed="rId148">
            <a:extLst>
              <a:ext uri="{96DAC541-7B7A-43D3-8B79-37D633B846F1}">
                <asvg:svgBlip xmlns:asvg="http://schemas.microsoft.com/office/drawing/2016/SVG/main" r:embed="rId149"/>
              </a:ext>
            </a:extLst>
          </a:blip>
          <a:stretch>
            <a:fillRect/>
          </a:stretch>
        </p:blipFill>
        <p:spPr>
          <a:xfrm>
            <a:off x="7090358" y="4738666"/>
            <a:ext cx="493776" cy="493776"/>
          </a:xfrm>
          <a:prstGeom prst="rect">
            <a:avLst/>
          </a:prstGeom>
        </p:spPr>
      </p:pic>
      <p:pic>
        <p:nvPicPr>
          <p:cNvPr id="171" name="Graphic 170" descr="Pyramid with levels">
            <a:extLst>
              <a:ext uri="{FF2B5EF4-FFF2-40B4-BE49-F238E27FC236}">
                <a16:creationId xmlns:a16="http://schemas.microsoft.com/office/drawing/2014/main" id="{A8324BAB-0C02-4D54-86E0-98F429661044}"/>
              </a:ext>
            </a:extLst>
          </p:cNvPr>
          <p:cNvPicPr>
            <a:picLocks noChangeAspect="1"/>
          </p:cNvPicPr>
          <p:nvPr/>
        </p:nvPicPr>
        <p:blipFill>
          <a:blip r:embed="rId150">
            <a:extLst>
              <a:ext uri="{96DAC541-7B7A-43D3-8B79-37D633B846F1}">
                <asvg:svgBlip xmlns:asvg="http://schemas.microsoft.com/office/drawing/2016/SVG/main" r:embed="rId151"/>
              </a:ext>
            </a:extLst>
          </a:blip>
          <a:stretch>
            <a:fillRect/>
          </a:stretch>
        </p:blipFill>
        <p:spPr>
          <a:xfrm>
            <a:off x="6239724" y="6090900"/>
            <a:ext cx="493776" cy="493776"/>
          </a:xfrm>
          <a:prstGeom prst="rect">
            <a:avLst/>
          </a:prstGeom>
        </p:spPr>
      </p:pic>
      <p:pic>
        <p:nvPicPr>
          <p:cNvPr id="173" name="Graphic 172" descr="Connected">
            <a:extLst>
              <a:ext uri="{FF2B5EF4-FFF2-40B4-BE49-F238E27FC236}">
                <a16:creationId xmlns:a16="http://schemas.microsoft.com/office/drawing/2014/main" id="{140B8655-4517-405D-9986-5091A2B2E236}"/>
              </a:ext>
            </a:extLst>
          </p:cNvPr>
          <p:cNvPicPr>
            <a:picLocks noChangeAspect="1"/>
          </p:cNvPicPr>
          <p:nvPr/>
        </p:nvPicPr>
        <p:blipFill>
          <a:blip r:embed="rId152">
            <a:extLst>
              <a:ext uri="{96DAC541-7B7A-43D3-8B79-37D633B846F1}">
                <asvg:svgBlip xmlns:asvg="http://schemas.microsoft.com/office/drawing/2016/SVG/main" r:embed="rId153"/>
              </a:ext>
            </a:extLst>
          </a:blip>
          <a:stretch>
            <a:fillRect/>
          </a:stretch>
        </p:blipFill>
        <p:spPr>
          <a:xfrm>
            <a:off x="7237219" y="5267826"/>
            <a:ext cx="493776" cy="493776"/>
          </a:xfrm>
          <a:prstGeom prst="rect">
            <a:avLst/>
          </a:prstGeom>
        </p:spPr>
      </p:pic>
      <p:pic>
        <p:nvPicPr>
          <p:cNvPr id="175" name="Graphic 174" descr="Disconnected">
            <a:extLst>
              <a:ext uri="{FF2B5EF4-FFF2-40B4-BE49-F238E27FC236}">
                <a16:creationId xmlns:a16="http://schemas.microsoft.com/office/drawing/2014/main" id="{549382D7-D694-4117-96A0-AD5705CC4265}"/>
              </a:ext>
            </a:extLst>
          </p:cNvPr>
          <p:cNvPicPr>
            <a:picLocks noChangeAspect="1"/>
          </p:cNvPicPr>
          <p:nvPr/>
        </p:nvPicPr>
        <p:blipFill>
          <a:blip r:embed="rId154">
            <a:extLst>
              <a:ext uri="{96DAC541-7B7A-43D3-8B79-37D633B846F1}">
                <asvg:svgBlip xmlns:asvg="http://schemas.microsoft.com/office/drawing/2016/SVG/main" r:embed="rId155"/>
              </a:ext>
            </a:extLst>
          </a:blip>
          <a:stretch>
            <a:fillRect/>
          </a:stretch>
        </p:blipFill>
        <p:spPr>
          <a:xfrm>
            <a:off x="6764231" y="5483345"/>
            <a:ext cx="493776" cy="493776"/>
          </a:xfrm>
          <a:prstGeom prst="rect">
            <a:avLst/>
          </a:prstGeom>
        </p:spPr>
      </p:pic>
      <p:pic>
        <p:nvPicPr>
          <p:cNvPr id="177" name="Graphic 176" descr="Puzzle">
            <a:extLst>
              <a:ext uri="{FF2B5EF4-FFF2-40B4-BE49-F238E27FC236}">
                <a16:creationId xmlns:a16="http://schemas.microsoft.com/office/drawing/2014/main" id="{CE6E7654-AC73-4EAC-BFDB-431433ED5AF6}"/>
              </a:ext>
            </a:extLst>
          </p:cNvPr>
          <p:cNvPicPr>
            <a:picLocks noChangeAspect="1"/>
          </p:cNvPicPr>
          <p:nvPr/>
        </p:nvPicPr>
        <p:blipFill>
          <a:blip r:embed="rId156">
            <a:extLst>
              <a:ext uri="{96DAC541-7B7A-43D3-8B79-37D633B846F1}">
                <asvg:svgBlip xmlns:asvg="http://schemas.microsoft.com/office/drawing/2016/SVG/main" r:embed="rId157"/>
              </a:ext>
            </a:extLst>
          </a:blip>
          <a:stretch>
            <a:fillRect/>
          </a:stretch>
        </p:blipFill>
        <p:spPr>
          <a:xfrm>
            <a:off x="7917912" y="5415576"/>
            <a:ext cx="493776" cy="493776"/>
          </a:xfrm>
          <a:prstGeom prst="rect">
            <a:avLst/>
          </a:prstGeom>
        </p:spPr>
      </p:pic>
      <p:pic>
        <p:nvPicPr>
          <p:cNvPr id="179" name="Graphic 178" descr="Puzzle pieces">
            <a:extLst>
              <a:ext uri="{FF2B5EF4-FFF2-40B4-BE49-F238E27FC236}">
                <a16:creationId xmlns:a16="http://schemas.microsoft.com/office/drawing/2014/main" id="{B274CE31-A632-44D7-AE2D-A1D39BC74F8B}"/>
              </a:ext>
            </a:extLst>
          </p:cNvPr>
          <p:cNvPicPr>
            <a:picLocks noChangeAspect="1"/>
          </p:cNvPicPr>
          <p:nvPr/>
        </p:nvPicPr>
        <p:blipFill>
          <a:blip r:embed="rId158">
            <a:extLst>
              <a:ext uri="{96DAC541-7B7A-43D3-8B79-37D633B846F1}">
                <asvg:svgBlip xmlns:asvg="http://schemas.microsoft.com/office/drawing/2016/SVG/main" r:embed="rId159"/>
              </a:ext>
            </a:extLst>
          </a:blip>
          <a:stretch>
            <a:fillRect/>
          </a:stretch>
        </p:blipFill>
        <p:spPr>
          <a:xfrm>
            <a:off x="7533419" y="3610824"/>
            <a:ext cx="493776" cy="493776"/>
          </a:xfrm>
          <a:prstGeom prst="rect">
            <a:avLst/>
          </a:prstGeom>
        </p:spPr>
      </p:pic>
      <p:pic>
        <p:nvPicPr>
          <p:cNvPr id="181" name="Graphic 180" descr="Maze">
            <a:extLst>
              <a:ext uri="{FF2B5EF4-FFF2-40B4-BE49-F238E27FC236}">
                <a16:creationId xmlns:a16="http://schemas.microsoft.com/office/drawing/2014/main" id="{A5DBD4F1-1C60-4DF9-95B8-1B6021099DA4}"/>
              </a:ext>
            </a:extLst>
          </p:cNvPr>
          <p:cNvPicPr>
            <a:picLocks noChangeAspect="1"/>
          </p:cNvPicPr>
          <p:nvPr/>
        </p:nvPicPr>
        <p:blipFill>
          <a:blip r:embed="rId160">
            <a:extLst>
              <a:ext uri="{96DAC541-7B7A-43D3-8B79-37D633B846F1}">
                <asvg:svgBlip xmlns:asvg="http://schemas.microsoft.com/office/drawing/2016/SVG/main" r:embed="rId161"/>
              </a:ext>
            </a:extLst>
          </a:blip>
          <a:stretch>
            <a:fillRect/>
          </a:stretch>
        </p:blipFill>
        <p:spPr>
          <a:xfrm>
            <a:off x="6930376" y="6228024"/>
            <a:ext cx="493776" cy="493776"/>
          </a:xfrm>
          <a:prstGeom prst="rect">
            <a:avLst/>
          </a:prstGeom>
        </p:spPr>
      </p:pic>
      <p:pic>
        <p:nvPicPr>
          <p:cNvPr id="183" name="Graphic 182" descr="Lock">
            <a:extLst>
              <a:ext uri="{FF2B5EF4-FFF2-40B4-BE49-F238E27FC236}">
                <a16:creationId xmlns:a16="http://schemas.microsoft.com/office/drawing/2014/main" id="{E45F1373-9002-49F9-B979-AB7D3BCD2CCF}"/>
              </a:ext>
            </a:extLst>
          </p:cNvPr>
          <p:cNvPicPr>
            <a:picLocks noChangeAspect="1"/>
          </p:cNvPicPr>
          <p:nvPr/>
        </p:nvPicPr>
        <p:blipFill>
          <a:blip r:embed="rId162">
            <a:extLst>
              <a:ext uri="{96DAC541-7B7A-43D3-8B79-37D633B846F1}">
                <asvg:svgBlip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7414800" y="6271800"/>
            <a:ext cx="493776" cy="493776"/>
          </a:xfrm>
          <a:prstGeom prst="rect">
            <a:avLst/>
          </a:prstGeom>
        </p:spPr>
      </p:pic>
      <p:pic>
        <p:nvPicPr>
          <p:cNvPr id="185" name="Graphic 184" descr="Gavel">
            <a:extLst>
              <a:ext uri="{FF2B5EF4-FFF2-40B4-BE49-F238E27FC236}">
                <a16:creationId xmlns:a16="http://schemas.microsoft.com/office/drawing/2014/main" id="{AEB66742-9B3C-4536-82DB-330383D8BB2E}"/>
              </a:ext>
            </a:extLst>
          </p:cNvPr>
          <p:cNvPicPr>
            <a:picLocks noChangeAspect="1"/>
          </p:cNvPicPr>
          <p:nvPr/>
        </p:nvPicPr>
        <p:blipFill>
          <a:blip r:embed="rId164">
            <a:extLst>
              <a:ext uri="{96DAC541-7B7A-43D3-8B79-37D633B846F1}">
                <asvg:svgBlip xmlns:asvg="http://schemas.microsoft.com/office/drawing/2016/SVG/main" r:embed="rId165"/>
              </a:ext>
            </a:extLst>
          </a:blip>
          <a:stretch>
            <a:fillRect/>
          </a:stretch>
        </p:blipFill>
        <p:spPr>
          <a:xfrm>
            <a:off x="8508576" y="6305588"/>
            <a:ext cx="493776" cy="493776"/>
          </a:xfrm>
          <a:prstGeom prst="rect">
            <a:avLst/>
          </a:prstGeom>
        </p:spPr>
      </p:pic>
      <p:pic>
        <p:nvPicPr>
          <p:cNvPr id="187" name="Graphic 186" descr="Security camera">
            <a:extLst>
              <a:ext uri="{FF2B5EF4-FFF2-40B4-BE49-F238E27FC236}">
                <a16:creationId xmlns:a16="http://schemas.microsoft.com/office/drawing/2014/main" id="{081BEEEA-E29F-40F3-AA9D-9F9C8C1072AF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96DAC541-7B7A-43D3-8B79-37D633B846F1}">
                <asvg:svgBlip xmlns:asvg="http://schemas.microsoft.com/office/drawing/2016/SVG/main" r:embed="rId167"/>
              </a:ext>
            </a:extLst>
          </a:blip>
          <a:stretch>
            <a:fillRect/>
          </a:stretch>
        </p:blipFill>
        <p:spPr>
          <a:xfrm>
            <a:off x="5465861" y="6249900"/>
            <a:ext cx="493776" cy="493776"/>
          </a:xfrm>
          <a:prstGeom prst="rect">
            <a:avLst/>
          </a:prstGeom>
        </p:spPr>
      </p:pic>
      <p:pic>
        <p:nvPicPr>
          <p:cNvPr id="189" name="Graphic 188" descr="Robber">
            <a:extLst>
              <a:ext uri="{FF2B5EF4-FFF2-40B4-BE49-F238E27FC236}">
                <a16:creationId xmlns:a16="http://schemas.microsoft.com/office/drawing/2014/main" id="{DA110B71-1317-4265-A597-BE7B5B0C3492}"/>
              </a:ext>
            </a:extLst>
          </p:cNvPr>
          <p:cNvPicPr>
            <a:picLocks noChangeAspect="1"/>
          </p:cNvPicPr>
          <p:nvPr/>
        </p:nvPicPr>
        <p:blipFill>
          <a:blip r:embed="rId168">
            <a:extLst>
              <a:ext uri="{96DAC541-7B7A-43D3-8B79-37D633B846F1}">
                <asvg:svgBlip xmlns:asvg="http://schemas.microsoft.com/office/drawing/2016/SVG/main" r:embed="rId169"/>
              </a:ext>
            </a:extLst>
          </a:blip>
          <a:stretch>
            <a:fillRect/>
          </a:stretch>
        </p:blipFill>
        <p:spPr>
          <a:xfrm>
            <a:off x="8370112" y="5386264"/>
            <a:ext cx="493776" cy="493776"/>
          </a:xfrm>
          <a:prstGeom prst="rect">
            <a:avLst/>
          </a:prstGeom>
        </p:spPr>
      </p:pic>
      <p:pic>
        <p:nvPicPr>
          <p:cNvPr id="191" name="Graphic 190" descr="Tools">
            <a:extLst>
              <a:ext uri="{FF2B5EF4-FFF2-40B4-BE49-F238E27FC236}">
                <a16:creationId xmlns:a16="http://schemas.microsoft.com/office/drawing/2014/main" id="{399F1963-18F6-4E32-932E-B939BA3F14E0}"/>
              </a:ext>
            </a:extLst>
          </p:cNvPr>
          <p:cNvPicPr>
            <a:picLocks noChangeAspect="1"/>
          </p:cNvPicPr>
          <p:nvPr/>
        </p:nvPicPr>
        <p:blipFill>
          <a:blip r:embed="rId170">
            <a:extLst>
              <a:ext uri="{96DAC541-7B7A-43D3-8B79-37D633B846F1}">
                <asvg:svgBlip xmlns:asvg="http://schemas.microsoft.com/office/drawing/2016/SVG/main" r:embed="rId171"/>
              </a:ext>
            </a:extLst>
          </a:blip>
          <a:stretch>
            <a:fillRect/>
          </a:stretch>
        </p:blipFill>
        <p:spPr>
          <a:xfrm>
            <a:off x="7946322" y="6058700"/>
            <a:ext cx="493776" cy="493776"/>
          </a:xfrm>
          <a:prstGeom prst="rect">
            <a:avLst/>
          </a:prstGeom>
        </p:spPr>
      </p:pic>
      <p:pic>
        <p:nvPicPr>
          <p:cNvPr id="193" name="Graphic 192" descr="Wrench">
            <a:extLst>
              <a:ext uri="{FF2B5EF4-FFF2-40B4-BE49-F238E27FC236}">
                <a16:creationId xmlns:a16="http://schemas.microsoft.com/office/drawing/2014/main" id="{40015AAA-6912-4661-B5B1-A8545096A762}"/>
              </a:ext>
            </a:extLst>
          </p:cNvPr>
          <p:cNvPicPr>
            <a:picLocks noChangeAspect="1"/>
          </p:cNvPicPr>
          <p:nvPr/>
        </p:nvPicPr>
        <p:blipFill>
          <a:blip r:embed="rId172">
            <a:extLst>
              <a:ext uri="{96DAC541-7B7A-43D3-8B79-37D633B846F1}">
                <asvg:svgBlip xmlns:asvg="http://schemas.microsoft.com/office/drawing/2016/SVG/main" r:embed="rId173"/>
              </a:ext>
            </a:extLst>
          </a:blip>
          <a:stretch>
            <a:fillRect/>
          </a:stretch>
        </p:blipFill>
        <p:spPr>
          <a:xfrm>
            <a:off x="8299874" y="265010"/>
            <a:ext cx="493776" cy="493776"/>
          </a:xfrm>
          <a:prstGeom prst="rect">
            <a:avLst/>
          </a:prstGeom>
        </p:spPr>
      </p:pic>
      <p:pic>
        <p:nvPicPr>
          <p:cNvPr id="195" name="Graphic 194" descr="Mining tools">
            <a:extLst>
              <a:ext uri="{FF2B5EF4-FFF2-40B4-BE49-F238E27FC236}">
                <a16:creationId xmlns:a16="http://schemas.microsoft.com/office/drawing/2014/main" id="{2C3979C7-6B12-4444-AA93-9A30CE9E8E0F}"/>
              </a:ext>
            </a:extLst>
          </p:cNvPr>
          <p:cNvPicPr>
            <a:picLocks noChangeAspect="1"/>
          </p:cNvPicPr>
          <p:nvPr/>
        </p:nvPicPr>
        <p:blipFill>
          <a:blip r:embed="rId174">
            <a:extLst>
              <a:ext uri="{96DAC541-7B7A-43D3-8B79-37D633B846F1}">
                <asvg:svgBlip xmlns:asvg="http://schemas.microsoft.com/office/drawing/2016/SVG/main" r:embed="rId175"/>
              </a:ext>
            </a:extLst>
          </a:blip>
          <a:stretch>
            <a:fillRect/>
          </a:stretch>
        </p:blipFill>
        <p:spPr>
          <a:xfrm>
            <a:off x="8435700" y="4631500"/>
            <a:ext cx="493776" cy="493776"/>
          </a:xfrm>
          <a:prstGeom prst="rect">
            <a:avLst/>
          </a:prstGeom>
        </p:spPr>
      </p:pic>
      <p:pic>
        <p:nvPicPr>
          <p:cNvPr id="197" name="Graphic 196" descr="Laptop">
            <a:extLst>
              <a:ext uri="{FF2B5EF4-FFF2-40B4-BE49-F238E27FC236}">
                <a16:creationId xmlns:a16="http://schemas.microsoft.com/office/drawing/2014/main" id="{F2530C94-1AE5-4A03-A53D-F20B209E5708}"/>
              </a:ext>
            </a:extLst>
          </p:cNvPr>
          <p:cNvPicPr>
            <a:picLocks noChangeAspect="1"/>
          </p:cNvPicPr>
          <p:nvPr/>
        </p:nvPicPr>
        <p:blipFill>
          <a:blip r:embed="rId176">
            <a:extLst>
              <a:ext uri="{96DAC541-7B7A-43D3-8B79-37D633B846F1}">
                <asvg:svgBlip xmlns:asvg="http://schemas.microsoft.com/office/drawing/2016/SVG/main" r:embed="rId177"/>
              </a:ext>
            </a:extLst>
          </a:blip>
          <a:stretch>
            <a:fillRect/>
          </a:stretch>
        </p:blipFill>
        <p:spPr>
          <a:xfrm>
            <a:off x="7384068" y="5633152"/>
            <a:ext cx="493776" cy="493776"/>
          </a:xfrm>
          <a:prstGeom prst="rect">
            <a:avLst/>
          </a:prstGeom>
        </p:spPr>
      </p:pic>
      <p:pic>
        <p:nvPicPr>
          <p:cNvPr id="199" name="Graphic 198" descr="Monitor">
            <a:extLst>
              <a:ext uri="{FF2B5EF4-FFF2-40B4-BE49-F238E27FC236}">
                <a16:creationId xmlns:a16="http://schemas.microsoft.com/office/drawing/2014/main" id="{28A3F78D-0D12-4018-ACAC-A109A8BF7BC4}"/>
              </a:ext>
            </a:extLst>
          </p:cNvPr>
          <p:cNvPicPr>
            <a:picLocks noChangeAspect="1"/>
          </p:cNvPicPr>
          <p:nvPr/>
        </p:nvPicPr>
        <p:blipFill>
          <a:blip r:embed="rId178">
            <a:extLst>
              <a:ext uri="{96DAC541-7B7A-43D3-8B79-37D633B846F1}">
                <asvg:svgBlip xmlns:asvg="http://schemas.microsoft.com/office/drawing/2016/SVG/main" r:embed="rId179"/>
              </a:ext>
            </a:extLst>
          </a:blip>
          <a:stretch>
            <a:fillRect/>
          </a:stretch>
        </p:blipFill>
        <p:spPr>
          <a:xfrm>
            <a:off x="8451395" y="3987724"/>
            <a:ext cx="493776" cy="493776"/>
          </a:xfrm>
          <a:prstGeom prst="rect">
            <a:avLst/>
          </a:prstGeom>
        </p:spPr>
      </p:pic>
      <p:pic>
        <p:nvPicPr>
          <p:cNvPr id="201" name="Graphic 200" descr="Smart Phone">
            <a:extLst>
              <a:ext uri="{FF2B5EF4-FFF2-40B4-BE49-F238E27FC236}">
                <a16:creationId xmlns:a16="http://schemas.microsoft.com/office/drawing/2014/main" id="{5DDD5FFE-47C7-4826-9E70-32E3EF9770E5}"/>
              </a:ext>
            </a:extLst>
          </p:cNvPr>
          <p:cNvPicPr>
            <a:picLocks noChangeAspect="1"/>
          </p:cNvPicPr>
          <p:nvPr/>
        </p:nvPicPr>
        <p:blipFill>
          <a:blip r:embed="rId180">
            <a:extLst>
              <a:ext uri="{96DAC541-7B7A-43D3-8B79-37D633B846F1}">
                <asvg:svgBlip xmlns:asvg="http://schemas.microsoft.com/office/drawing/2016/SVG/main" r:embed="rId181"/>
              </a:ext>
            </a:extLst>
          </a:blip>
          <a:stretch>
            <a:fillRect/>
          </a:stretch>
        </p:blipFill>
        <p:spPr>
          <a:xfrm>
            <a:off x="8571024" y="2581500"/>
            <a:ext cx="493776" cy="493776"/>
          </a:xfrm>
          <a:prstGeom prst="rect">
            <a:avLst/>
          </a:prstGeom>
        </p:spPr>
      </p:pic>
      <p:pic>
        <p:nvPicPr>
          <p:cNvPr id="203" name="Graphic 202" descr="Cloud">
            <a:extLst>
              <a:ext uri="{FF2B5EF4-FFF2-40B4-BE49-F238E27FC236}">
                <a16:creationId xmlns:a16="http://schemas.microsoft.com/office/drawing/2014/main" id="{6DF40AF8-9D3A-451B-8449-22411DF9AE39}"/>
              </a:ext>
            </a:extLst>
          </p:cNvPr>
          <p:cNvPicPr>
            <a:picLocks noChangeAspect="1"/>
          </p:cNvPicPr>
          <p:nvPr/>
        </p:nvPicPr>
        <p:blipFill>
          <a:blip r:embed="rId182">
            <a:extLst>
              <a:ext uri="{96DAC541-7B7A-43D3-8B79-37D633B846F1}">
                <asvg:svgBlip xmlns:asvg="http://schemas.microsoft.com/office/drawing/2016/SVG/main" r:embed="rId183"/>
              </a:ext>
            </a:extLst>
          </a:blip>
          <a:stretch>
            <a:fillRect/>
          </a:stretch>
        </p:blipFill>
        <p:spPr>
          <a:xfrm>
            <a:off x="8420683" y="3314826"/>
            <a:ext cx="493776" cy="493776"/>
          </a:xfrm>
          <a:prstGeom prst="rect">
            <a:avLst/>
          </a:prstGeom>
        </p:spPr>
      </p:pic>
      <p:pic>
        <p:nvPicPr>
          <p:cNvPr id="205" name="Graphic 204" descr="Partial sun">
            <a:extLst>
              <a:ext uri="{FF2B5EF4-FFF2-40B4-BE49-F238E27FC236}">
                <a16:creationId xmlns:a16="http://schemas.microsoft.com/office/drawing/2014/main" id="{7FC794CE-2E09-423E-ABD8-919AC88EF1DF}"/>
              </a:ext>
            </a:extLst>
          </p:cNvPr>
          <p:cNvPicPr>
            <a:picLocks noChangeAspect="1"/>
          </p:cNvPicPr>
          <p:nvPr/>
        </p:nvPicPr>
        <p:blipFill>
          <a:blip r:embed="rId184">
            <a:extLst>
              <a:ext uri="{96DAC541-7B7A-43D3-8B79-37D633B846F1}">
                <asvg:svgBlip xmlns:asvg="http://schemas.microsoft.com/office/drawing/2016/SVG/main" r:embed="rId185"/>
              </a:ext>
            </a:extLst>
          </a:blip>
          <a:stretch>
            <a:fillRect/>
          </a:stretch>
        </p:blipFill>
        <p:spPr>
          <a:xfrm>
            <a:off x="8536900" y="1090742"/>
            <a:ext cx="493776" cy="493776"/>
          </a:xfrm>
          <a:prstGeom prst="rect">
            <a:avLst/>
          </a:prstGeom>
        </p:spPr>
      </p:pic>
      <p:pic>
        <p:nvPicPr>
          <p:cNvPr id="207" name="Graphic 206" descr="Sun">
            <a:extLst>
              <a:ext uri="{FF2B5EF4-FFF2-40B4-BE49-F238E27FC236}">
                <a16:creationId xmlns:a16="http://schemas.microsoft.com/office/drawing/2014/main" id="{46E4DDA9-1DAF-4F23-B48B-BF291DC00ED5}"/>
              </a:ext>
            </a:extLst>
          </p:cNvPr>
          <p:cNvPicPr>
            <a:picLocks noChangeAspect="1"/>
          </p:cNvPicPr>
          <p:nvPr/>
        </p:nvPicPr>
        <p:blipFill>
          <a:blip r:embed="rId186">
            <a:extLst>
              <a:ext uri="{96DAC541-7B7A-43D3-8B79-37D633B846F1}">
                <asvg:svgBlip xmlns:asvg="http://schemas.microsoft.com/office/drawing/2016/SVG/main" r:embed="rId187"/>
              </a:ext>
            </a:extLst>
          </a:blip>
          <a:stretch>
            <a:fillRect/>
          </a:stretch>
        </p:blipFill>
        <p:spPr>
          <a:xfrm>
            <a:off x="8508576" y="1937724"/>
            <a:ext cx="493776" cy="493776"/>
          </a:xfrm>
          <a:prstGeom prst="rect">
            <a:avLst/>
          </a:prstGeom>
        </p:spPr>
      </p:pic>
      <p:pic>
        <p:nvPicPr>
          <p:cNvPr id="209" name="Graphic 208" descr="Bus">
            <a:extLst>
              <a:ext uri="{FF2B5EF4-FFF2-40B4-BE49-F238E27FC236}">
                <a16:creationId xmlns:a16="http://schemas.microsoft.com/office/drawing/2014/main" id="{2CC4CE49-0BC0-4EA3-BF40-94432370D888}"/>
              </a:ext>
            </a:extLst>
          </p:cNvPr>
          <p:cNvPicPr>
            <a:picLocks noChangeAspect="1"/>
          </p:cNvPicPr>
          <p:nvPr/>
        </p:nvPicPr>
        <p:blipFill>
          <a:blip r:embed="rId188">
            <a:extLst>
              <a:ext uri="{96DAC541-7B7A-43D3-8B79-37D633B846F1}">
                <asvg:svgBlip xmlns:asvg="http://schemas.microsoft.com/office/drawing/2016/SVG/main" r:embed="rId189"/>
              </a:ext>
            </a:extLst>
          </a:blip>
          <a:stretch>
            <a:fillRect/>
          </a:stretch>
        </p:blipFill>
        <p:spPr>
          <a:xfrm>
            <a:off x="8606150" y="649062"/>
            <a:ext cx="493776" cy="493776"/>
          </a:xfrm>
          <a:prstGeom prst="rect">
            <a:avLst/>
          </a:prstGeom>
        </p:spPr>
      </p:pic>
      <p:pic>
        <p:nvPicPr>
          <p:cNvPr id="211" name="Graphic 210" descr="Car">
            <a:extLst>
              <a:ext uri="{FF2B5EF4-FFF2-40B4-BE49-F238E27FC236}">
                <a16:creationId xmlns:a16="http://schemas.microsoft.com/office/drawing/2014/main" id="{254018AF-664F-4337-8241-71C986B4D5E8}"/>
              </a:ext>
            </a:extLst>
          </p:cNvPr>
          <p:cNvPicPr>
            <a:picLocks noChangeAspect="1"/>
          </p:cNvPicPr>
          <p:nvPr/>
        </p:nvPicPr>
        <p:blipFill>
          <a:blip r:embed="rId190">
            <a:extLst>
              <a:ext uri="{96DAC541-7B7A-43D3-8B79-37D633B846F1}">
                <asvg:svgBlip xmlns:asvg="http://schemas.microsoft.com/office/drawing/2016/SVG/main" r:embed="rId191"/>
              </a:ext>
            </a:extLst>
          </a:blip>
          <a:stretch>
            <a:fillRect/>
          </a:stretch>
        </p:blipFill>
        <p:spPr>
          <a:xfrm>
            <a:off x="9514800" y="8371800"/>
            <a:ext cx="493776" cy="493776"/>
          </a:xfrm>
          <a:prstGeom prst="rect">
            <a:avLst/>
          </a:prstGeom>
        </p:spPr>
      </p:pic>
      <p:sp>
        <p:nvSpPr>
          <p:cNvPr id="212" name="Rectangle 211">
            <a:extLst>
              <a:ext uri="{FF2B5EF4-FFF2-40B4-BE49-F238E27FC236}">
                <a16:creationId xmlns:a16="http://schemas.microsoft.com/office/drawing/2014/main" id="{36873338-3288-4250-94CB-8291DBBE1D39}"/>
              </a:ext>
            </a:extLst>
          </p:cNvPr>
          <p:cNvSpPr/>
          <p:nvPr/>
        </p:nvSpPr>
        <p:spPr>
          <a:xfrm>
            <a:off x="3910902" y="541238"/>
            <a:ext cx="2666783" cy="6484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/>
              <a:t>Free Microsoft Icons!!!</a:t>
            </a:r>
          </a:p>
        </p:txBody>
      </p:sp>
    </p:spTree>
    <p:extLst>
      <p:ext uri="{BB962C8B-B14F-4D97-AF65-F5344CB8AC3E}">
        <p14:creationId xmlns:p14="http://schemas.microsoft.com/office/powerpoint/2010/main" val="33523070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_Office Theme">
  <a:themeElements>
    <a:clrScheme name="Catalyst">
      <a:dk1>
        <a:srgbClr val="272727"/>
      </a:dk1>
      <a:lt1>
        <a:sysClr val="window" lastClr="FFFFFF"/>
      </a:lt1>
      <a:dk2>
        <a:srgbClr val="1F497D"/>
      </a:dk2>
      <a:lt2>
        <a:srgbClr val="EEECE1"/>
      </a:lt2>
      <a:accent1>
        <a:srgbClr val="00AAC6"/>
      </a:accent1>
      <a:accent2>
        <a:srgbClr val="ADC038"/>
      </a:accent2>
      <a:accent3>
        <a:srgbClr val="00A6D7"/>
      </a:accent3>
      <a:accent4>
        <a:srgbClr val="00AA77"/>
      </a:accent4>
      <a:accent5>
        <a:srgbClr val="F5D934"/>
      </a:accent5>
      <a:accent6>
        <a:srgbClr val="FBAB1E"/>
      </a:accent6>
      <a:hlink>
        <a:srgbClr val="68CAD4"/>
      </a:hlink>
      <a:folHlink>
        <a:srgbClr val="00AAC6"/>
      </a:folHlink>
    </a:clrScheme>
    <a:fontScheme name="CCI Fonts 2018">
      <a:majorFont>
        <a:latin typeface="Museo Sans 700"/>
        <a:ea typeface=""/>
        <a:cs typeface=""/>
      </a:majorFont>
      <a:minorFont>
        <a:latin typeface="Museo Sans Cond 7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atalyst">
      <a:dk1>
        <a:srgbClr val="272727"/>
      </a:dk1>
      <a:lt1>
        <a:sysClr val="window" lastClr="FFFFFF"/>
      </a:lt1>
      <a:dk2>
        <a:srgbClr val="1F497D"/>
      </a:dk2>
      <a:lt2>
        <a:srgbClr val="EEECE1"/>
      </a:lt2>
      <a:accent1>
        <a:srgbClr val="00AAC6"/>
      </a:accent1>
      <a:accent2>
        <a:srgbClr val="ADC038"/>
      </a:accent2>
      <a:accent3>
        <a:srgbClr val="00A6D7"/>
      </a:accent3>
      <a:accent4>
        <a:srgbClr val="00AA77"/>
      </a:accent4>
      <a:accent5>
        <a:srgbClr val="F5D934"/>
      </a:accent5>
      <a:accent6>
        <a:srgbClr val="FBAB1E"/>
      </a:accent6>
      <a:hlink>
        <a:srgbClr val="68CAD4"/>
      </a:hlink>
      <a:folHlink>
        <a:srgbClr val="00AAC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52062</TotalTime>
  <Words>103</Words>
  <Application>Microsoft Office PowerPoint</Application>
  <PresentationFormat>On-screen Show (4:3)</PresentationFormat>
  <Paragraphs>29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Museo Sans 700</vt:lpstr>
      <vt:lpstr>Museo Sans Cond 700</vt:lpstr>
      <vt:lpstr>Museo Slab 300</vt:lpstr>
      <vt:lpstr>Museo Slab 700</vt:lpstr>
      <vt:lpstr>2_Office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 Conant</dc:creator>
  <cp:lastModifiedBy>Laura Blumenthal</cp:lastModifiedBy>
  <cp:revision>992</cp:revision>
  <cp:lastPrinted>2018-01-23T19:24:20Z</cp:lastPrinted>
  <dcterms:created xsi:type="dcterms:W3CDTF">2012-06-17T19:54:02Z</dcterms:created>
  <dcterms:modified xsi:type="dcterms:W3CDTF">2019-04-05T01:20:33Z</dcterms:modified>
</cp:coreProperties>
</file>