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10"/>
  </p:notesMasterIdLst>
  <p:handoutMasterIdLst>
    <p:handoutMasterId r:id="rId11"/>
  </p:handoutMasterIdLst>
  <p:sldIdLst>
    <p:sldId id="332" r:id="rId2"/>
    <p:sldId id="347" r:id="rId3"/>
    <p:sldId id="335" r:id="rId4"/>
    <p:sldId id="336" r:id="rId5"/>
    <p:sldId id="322" r:id="rId6"/>
    <p:sldId id="320" r:id="rId7"/>
    <p:sldId id="330" r:id="rId8"/>
    <p:sldId id="346" r:id="rId9"/>
  </p:sldIdLst>
  <p:sldSz cx="9144000" cy="6858000" type="screen4x3"/>
  <p:notesSz cx="6858000" cy="9313863"/>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68">
          <p15:clr>
            <a:srgbClr val="A4A3A4"/>
          </p15:clr>
        </p15:guide>
        <p15:guide id="4" orient="horz" pos="4100">
          <p15:clr>
            <a:srgbClr val="A4A3A4"/>
          </p15:clr>
        </p15:guide>
        <p15:guide id="5" orient="horz" pos="4319">
          <p15:clr>
            <a:srgbClr val="A4A3A4"/>
          </p15:clr>
        </p15:guide>
        <p15:guide id="6" pos="288">
          <p15:clr>
            <a:srgbClr val="A4A3A4"/>
          </p15:clr>
        </p15:guide>
        <p15:guide id="7" pos="5472">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Kate Scott" initials="MS" lastIdx="2" clrIdx="0">
    <p:extLst>
      <p:ext uri="{19B8F6BF-5375-455C-9EA6-DF929625EA0E}">
        <p15:presenceInfo xmlns:p15="http://schemas.microsoft.com/office/powerpoint/2012/main" userId="2203ccbc3b3e980e" providerId="Windows Live"/>
      </p:ext>
    </p:extLst>
  </p:cmAuthor>
  <p:cmAuthor id="2" name="Sandra" initials="S" lastIdx="3" clrIdx="1">
    <p:extLst>
      <p:ext uri="{19B8F6BF-5375-455C-9EA6-DF929625EA0E}">
        <p15:presenceInfo xmlns:p15="http://schemas.microsoft.com/office/powerpoint/2012/main" userId="Sandra" providerId="None"/>
      </p:ext>
    </p:extLst>
  </p:cmAuthor>
  <p:cmAuthor id="3" name="MaryKate Scott" initials="MS [2]" lastIdx="35" clrIdx="2">
    <p:extLst>
      <p:ext uri="{19B8F6BF-5375-455C-9EA6-DF929625EA0E}">
        <p15:presenceInfo xmlns:p15="http://schemas.microsoft.com/office/powerpoint/2012/main" userId="d7d79c2f1fe207c0" providerId="Windows Live"/>
      </p:ext>
    </p:extLst>
  </p:cmAuthor>
  <p:cmAuthor id="4" name="Jess Thacher" initials="JT" lastIdx="25" clrIdx="3">
    <p:extLst>
      <p:ext uri="{19B8F6BF-5375-455C-9EA6-DF929625EA0E}">
        <p15:presenceInfo xmlns:p15="http://schemas.microsoft.com/office/powerpoint/2012/main" userId="S-1-5-21-1231788800-3710375249-3285639780-9173" providerId="AD"/>
      </p:ext>
    </p:extLst>
  </p:cmAuthor>
  <p:cmAuthor id="5" name="Laura Blumenthal" initials="LB" lastIdx="18" clrIdx="4">
    <p:extLst>
      <p:ext uri="{19B8F6BF-5375-455C-9EA6-DF929625EA0E}">
        <p15:presenceInfo xmlns:p15="http://schemas.microsoft.com/office/powerpoint/2012/main" userId="S-1-5-21-2110595866-1823863878-4163017940-1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00"/>
    <a:srgbClr val="FFFFFF"/>
    <a:srgbClr val="C9C2B7"/>
    <a:srgbClr val="B8956F"/>
    <a:srgbClr val="FB8005"/>
    <a:srgbClr val="E7DCCF"/>
    <a:srgbClr val="000000"/>
    <a:srgbClr val="84A6AE"/>
    <a:srgbClr val="654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36" autoAdjust="0"/>
    <p:restoredTop sz="93946" autoAdjust="0"/>
  </p:normalViewPr>
  <p:slideViewPr>
    <p:cSldViewPr snapToGrid="0" snapToObjects="1">
      <p:cViewPr varScale="1">
        <p:scale>
          <a:sx n="64" d="100"/>
          <a:sy n="64" d="100"/>
        </p:scale>
        <p:origin x="1320" y="78"/>
      </p:cViewPr>
      <p:guideLst>
        <p:guide orient="horz" pos="2160"/>
        <p:guide pos="2880"/>
        <p:guide orient="horz" pos="768"/>
        <p:guide orient="horz" pos="4100"/>
        <p:guide orient="horz" pos="4319"/>
        <p:guide pos="288"/>
        <p:guide pos="5472"/>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8" d="100"/>
          <a:sy n="68" d="100"/>
        </p:scale>
        <p:origin x="3288" y="5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1-08T08:49:01.519" idx="35">
    <p:pos x="10" y="10"/>
    <p:text>this is a visual representation of column 1 of the theory of change -highlighting the combination of activities that lead to output and impact</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E01D9C-BD95-4ECF-B4A8-6AD67538D0E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22C1BC6-217B-476B-AC5B-7AFE25E49EB8}">
      <dgm:prSet custT="1"/>
      <dgm:spPr>
        <a:solidFill>
          <a:schemeClr val="accent5">
            <a:lumMod val="20000"/>
            <a:lumOff val="80000"/>
          </a:schemeClr>
        </a:solidFill>
      </dgm:spPr>
      <dgm:t>
        <a:bodyPr anchor="ctr"/>
        <a:lstStyle/>
        <a:p>
          <a:pPr algn="ctr" rtl="0"/>
          <a:endParaRPr lang="en-US" sz="1800" b="1" dirty="0">
            <a:latin typeface="Georgia" pitchFamily="18" charset="0"/>
          </a:endParaRPr>
        </a:p>
      </dgm:t>
    </dgm:pt>
    <dgm:pt modelId="{B8090F36-59D8-4110-AD7F-0428B96A9609}" type="parTrans" cxnId="{0E3F06ED-C18C-465D-9833-9C6D55B31998}">
      <dgm:prSet/>
      <dgm:spPr/>
      <dgm:t>
        <a:bodyPr/>
        <a:lstStyle/>
        <a:p>
          <a:endParaRPr lang="en-US"/>
        </a:p>
      </dgm:t>
    </dgm:pt>
    <dgm:pt modelId="{169BF61D-AD48-435E-8025-02A3A8068C7D}" type="sibTrans" cxnId="{0E3F06ED-C18C-465D-9833-9C6D55B31998}">
      <dgm:prSet/>
      <dgm:spPr/>
      <dgm:t>
        <a:bodyPr/>
        <a:lstStyle/>
        <a:p>
          <a:endParaRPr lang="en-US"/>
        </a:p>
      </dgm:t>
    </dgm:pt>
    <dgm:pt modelId="{80E2CE71-3B75-4B80-9AD4-48DC8B4AA1E5}">
      <dgm:prSet custT="1"/>
      <dgm:spPr>
        <a:solidFill>
          <a:schemeClr val="tx2">
            <a:lumMod val="20000"/>
            <a:lumOff val="80000"/>
          </a:schemeClr>
        </a:solidFill>
        <a:ln>
          <a:noFill/>
        </a:ln>
      </dgm:spPr>
      <dgm:t>
        <a:bodyPr/>
        <a:lstStyle/>
        <a:p>
          <a:pPr rtl="0"/>
          <a:endParaRPr lang="en-US" sz="1800" dirty="0">
            <a:latin typeface="Georgia" pitchFamily="18" charset="0"/>
          </a:endParaRPr>
        </a:p>
      </dgm:t>
    </dgm:pt>
    <dgm:pt modelId="{F3B15D8D-0369-4C40-8295-864804F2C26E}" type="parTrans" cxnId="{A809CF08-F3DF-48D4-9F57-072DEC2CDEC6}">
      <dgm:prSet/>
      <dgm:spPr/>
      <dgm:t>
        <a:bodyPr/>
        <a:lstStyle/>
        <a:p>
          <a:endParaRPr lang="en-US"/>
        </a:p>
      </dgm:t>
    </dgm:pt>
    <dgm:pt modelId="{D8C84447-E2A0-4ADF-96EA-1C2A659361AA}" type="sibTrans" cxnId="{A809CF08-F3DF-48D4-9F57-072DEC2CDEC6}">
      <dgm:prSet/>
      <dgm:spPr/>
      <dgm:t>
        <a:bodyPr/>
        <a:lstStyle/>
        <a:p>
          <a:endParaRPr lang="en-US"/>
        </a:p>
      </dgm:t>
    </dgm:pt>
    <dgm:pt modelId="{18EDF97E-C36C-4F4F-9AAC-DDDFD030EBE0}">
      <dgm:prSet custT="1"/>
      <dgm:spPr>
        <a:solidFill>
          <a:schemeClr val="accent3">
            <a:lumMod val="40000"/>
            <a:lumOff val="60000"/>
          </a:schemeClr>
        </a:solidFill>
        <a:ln>
          <a:noFill/>
        </a:ln>
      </dgm:spPr>
      <dgm:t>
        <a:bodyPr/>
        <a:lstStyle/>
        <a:p>
          <a:pPr algn="l" rtl="0"/>
          <a:endParaRPr lang="en-US" sz="1800" dirty="0">
            <a:latin typeface="Georgia" pitchFamily="18" charset="0"/>
          </a:endParaRPr>
        </a:p>
      </dgm:t>
    </dgm:pt>
    <dgm:pt modelId="{4E4F02CE-0444-4140-BD22-BEBB00316FCA}" type="parTrans" cxnId="{55812DD6-1B46-458F-BD85-2BB89A0392F1}">
      <dgm:prSet/>
      <dgm:spPr/>
      <dgm:t>
        <a:bodyPr/>
        <a:lstStyle/>
        <a:p>
          <a:endParaRPr lang="en-US"/>
        </a:p>
      </dgm:t>
    </dgm:pt>
    <dgm:pt modelId="{DF199C97-CB0B-48EA-96D3-C5AB2323EDD9}" type="sibTrans" cxnId="{55812DD6-1B46-458F-BD85-2BB89A0392F1}">
      <dgm:prSet/>
      <dgm:spPr/>
      <dgm:t>
        <a:bodyPr/>
        <a:lstStyle/>
        <a:p>
          <a:endParaRPr lang="en-US"/>
        </a:p>
      </dgm:t>
    </dgm:pt>
    <dgm:pt modelId="{345306C8-C9FA-47B3-B1C5-04FFAC70232D}">
      <dgm:prSet custT="1"/>
      <dgm:spPr>
        <a:solidFill>
          <a:schemeClr val="tx2">
            <a:lumMod val="60000"/>
            <a:lumOff val="40000"/>
          </a:schemeClr>
        </a:solidFill>
        <a:ln>
          <a:noFill/>
        </a:ln>
      </dgm:spPr>
      <dgm:t>
        <a:bodyPr/>
        <a:lstStyle/>
        <a:p>
          <a:pPr rtl="0"/>
          <a:endParaRPr lang="en-US" sz="1800" b="0" dirty="0">
            <a:latin typeface="Georgia" pitchFamily="18" charset="0"/>
          </a:endParaRPr>
        </a:p>
      </dgm:t>
    </dgm:pt>
    <dgm:pt modelId="{01795D6B-974A-458F-A2D3-68585D0B981B}" type="parTrans" cxnId="{330D62A2-27B1-4381-93FD-F59F88CF71A7}">
      <dgm:prSet/>
      <dgm:spPr/>
      <dgm:t>
        <a:bodyPr/>
        <a:lstStyle/>
        <a:p>
          <a:endParaRPr lang="en-US"/>
        </a:p>
      </dgm:t>
    </dgm:pt>
    <dgm:pt modelId="{59CB0532-5784-436C-80DD-E8FA8BAEE260}" type="sibTrans" cxnId="{330D62A2-27B1-4381-93FD-F59F88CF71A7}">
      <dgm:prSet/>
      <dgm:spPr/>
      <dgm:t>
        <a:bodyPr/>
        <a:lstStyle/>
        <a:p>
          <a:endParaRPr lang="en-US"/>
        </a:p>
      </dgm:t>
    </dgm:pt>
    <dgm:pt modelId="{CFA7079D-9508-40F6-848B-415B5AD12189}">
      <dgm:prSet custT="1"/>
      <dgm:spPr>
        <a:solidFill>
          <a:schemeClr val="tx1">
            <a:lumMod val="20000"/>
            <a:lumOff val="80000"/>
          </a:schemeClr>
        </a:solidFill>
        <a:ln>
          <a:noFill/>
        </a:ln>
      </dgm:spPr>
      <dgm:t>
        <a:bodyPr/>
        <a:lstStyle/>
        <a:p>
          <a:pPr rtl="0"/>
          <a:endParaRPr lang="en-US" sz="1800" dirty="0">
            <a:latin typeface="Georgia" pitchFamily="18" charset="0"/>
          </a:endParaRPr>
        </a:p>
      </dgm:t>
    </dgm:pt>
    <dgm:pt modelId="{75FAC54C-D46F-421C-88C0-39B7A1C55A50}" type="sibTrans" cxnId="{5C3A48D9-264E-49AC-B38D-EFB73FD50536}">
      <dgm:prSet/>
      <dgm:spPr/>
      <dgm:t>
        <a:bodyPr/>
        <a:lstStyle/>
        <a:p>
          <a:endParaRPr lang="en-US"/>
        </a:p>
      </dgm:t>
    </dgm:pt>
    <dgm:pt modelId="{BB8A8B03-B582-411E-AC07-2E3C0E7E712F}" type="parTrans" cxnId="{5C3A48D9-264E-49AC-B38D-EFB73FD50536}">
      <dgm:prSet/>
      <dgm:spPr/>
      <dgm:t>
        <a:bodyPr/>
        <a:lstStyle/>
        <a:p>
          <a:endParaRPr lang="en-US"/>
        </a:p>
      </dgm:t>
    </dgm:pt>
    <dgm:pt modelId="{DB2AB733-29E5-45A3-ADE4-9E483C7DB6F4}" type="pres">
      <dgm:prSet presAssocID="{3AE01D9C-BD95-4ECF-B4A8-6AD67538D0E6}" presName="vert0" presStyleCnt="0">
        <dgm:presLayoutVars>
          <dgm:dir/>
          <dgm:animOne val="branch"/>
          <dgm:animLvl val="lvl"/>
        </dgm:presLayoutVars>
      </dgm:prSet>
      <dgm:spPr/>
    </dgm:pt>
    <dgm:pt modelId="{816DD7CD-89FC-4CF5-B6F4-DD072ECBB379}" type="pres">
      <dgm:prSet presAssocID="{522C1BC6-217B-476B-AC5B-7AFE25E49EB8}" presName="thickLine" presStyleLbl="alignNode1" presStyleIdx="0" presStyleCnt="1"/>
      <dgm:spPr/>
    </dgm:pt>
    <dgm:pt modelId="{EBDDA736-4A9B-4BDF-B5CB-53B63B38EF36}" type="pres">
      <dgm:prSet presAssocID="{522C1BC6-217B-476B-AC5B-7AFE25E49EB8}" presName="horz1" presStyleCnt="0"/>
      <dgm:spPr/>
    </dgm:pt>
    <dgm:pt modelId="{295AC93F-09CB-48B6-B9BB-DC764BFC1107}" type="pres">
      <dgm:prSet presAssocID="{522C1BC6-217B-476B-AC5B-7AFE25E49EB8}" presName="tx1" presStyleLbl="revTx" presStyleIdx="0" presStyleCnt="5" custScaleX="131708" custScaleY="100098"/>
      <dgm:spPr>
        <a:prstGeom prst="homePlate">
          <a:avLst/>
        </a:prstGeom>
      </dgm:spPr>
    </dgm:pt>
    <dgm:pt modelId="{EECCA020-67F3-42B2-9CFC-70FDE592CFA7}" type="pres">
      <dgm:prSet presAssocID="{522C1BC6-217B-476B-AC5B-7AFE25E49EB8}" presName="vert1" presStyleCnt="0"/>
      <dgm:spPr/>
    </dgm:pt>
    <dgm:pt modelId="{F4A45F7C-18E0-403E-886E-14368650A64E}" type="pres">
      <dgm:prSet presAssocID="{80E2CE71-3B75-4B80-9AD4-48DC8B4AA1E5}" presName="vertSpace2a" presStyleCnt="0"/>
      <dgm:spPr/>
    </dgm:pt>
    <dgm:pt modelId="{135EB4F6-2736-4C84-B95E-EF776E6E069C}" type="pres">
      <dgm:prSet presAssocID="{80E2CE71-3B75-4B80-9AD4-48DC8B4AA1E5}" presName="horz2" presStyleCnt="0"/>
      <dgm:spPr/>
    </dgm:pt>
    <dgm:pt modelId="{A25D10E4-55C9-438B-9591-A1605C1876AA}" type="pres">
      <dgm:prSet presAssocID="{80E2CE71-3B75-4B80-9AD4-48DC8B4AA1E5}" presName="horzSpace2" presStyleCnt="0"/>
      <dgm:spPr/>
    </dgm:pt>
    <dgm:pt modelId="{5C722739-2292-404B-8FC4-02BC0A57A0DD}" type="pres">
      <dgm:prSet presAssocID="{80E2CE71-3B75-4B80-9AD4-48DC8B4AA1E5}" presName="tx2" presStyleLbl="revTx" presStyleIdx="1" presStyleCnt="5"/>
      <dgm:spPr/>
    </dgm:pt>
    <dgm:pt modelId="{17D72FF6-479B-49B7-8E49-6F4D71D28A9A}" type="pres">
      <dgm:prSet presAssocID="{80E2CE71-3B75-4B80-9AD4-48DC8B4AA1E5}" presName="vert2" presStyleCnt="0"/>
      <dgm:spPr/>
    </dgm:pt>
    <dgm:pt modelId="{1FC5D247-0EA4-4986-9513-863E7907EEDA}" type="pres">
      <dgm:prSet presAssocID="{80E2CE71-3B75-4B80-9AD4-48DC8B4AA1E5}" presName="thinLine2b" presStyleLbl="callout" presStyleIdx="0" presStyleCnt="4"/>
      <dgm:spPr/>
    </dgm:pt>
    <dgm:pt modelId="{9F0E3379-1B8F-43D1-86B9-FFB0C44D036D}" type="pres">
      <dgm:prSet presAssocID="{80E2CE71-3B75-4B80-9AD4-48DC8B4AA1E5}" presName="vertSpace2b" presStyleCnt="0"/>
      <dgm:spPr/>
    </dgm:pt>
    <dgm:pt modelId="{1EFD25BE-52D8-4A39-8435-A962DBA800DE}" type="pres">
      <dgm:prSet presAssocID="{CFA7079D-9508-40F6-848B-415B5AD12189}" presName="horz2" presStyleCnt="0"/>
      <dgm:spPr/>
    </dgm:pt>
    <dgm:pt modelId="{71C1350A-3B2A-4D03-A5C0-36A0BAEC9C5F}" type="pres">
      <dgm:prSet presAssocID="{CFA7079D-9508-40F6-848B-415B5AD12189}" presName="horzSpace2" presStyleCnt="0"/>
      <dgm:spPr/>
    </dgm:pt>
    <dgm:pt modelId="{2B640ECA-3FAC-48C3-BF5A-F8437271DD8A}" type="pres">
      <dgm:prSet presAssocID="{CFA7079D-9508-40F6-848B-415B5AD12189}" presName="tx2" presStyleLbl="revTx" presStyleIdx="2" presStyleCnt="5"/>
      <dgm:spPr/>
    </dgm:pt>
    <dgm:pt modelId="{A231A9FD-58E0-42F0-88CC-727981F498D1}" type="pres">
      <dgm:prSet presAssocID="{CFA7079D-9508-40F6-848B-415B5AD12189}" presName="vert2" presStyleCnt="0"/>
      <dgm:spPr/>
    </dgm:pt>
    <dgm:pt modelId="{3C7AD928-28E1-48A0-8234-6BEE5CE0552D}" type="pres">
      <dgm:prSet presAssocID="{CFA7079D-9508-40F6-848B-415B5AD12189}" presName="thinLine2b" presStyleLbl="callout" presStyleIdx="1" presStyleCnt="4"/>
      <dgm:spPr/>
    </dgm:pt>
    <dgm:pt modelId="{638EC1B0-165E-4118-9DFC-E9CB60F106A1}" type="pres">
      <dgm:prSet presAssocID="{CFA7079D-9508-40F6-848B-415B5AD12189}" presName="vertSpace2b" presStyleCnt="0"/>
      <dgm:spPr/>
    </dgm:pt>
    <dgm:pt modelId="{B7658280-84D7-42D2-9CEA-CE861223AA91}" type="pres">
      <dgm:prSet presAssocID="{18EDF97E-C36C-4F4F-9AAC-DDDFD030EBE0}" presName="horz2" presStyleCnt="0"/>
      <dgm:spPr/>
    </dgm:pt>
    <dgm:pt modelId="{8EE0CD05-5388-495B-B793-D9BB339A6BE8}" type="pres">
      <dgm:prSet presAssocID="{18EDF97E-C36C-4F4F-9AAC-DDDFD030EBE0}" presName="horzSpace2" presStyleCnt="0"/>
      <dgm:spPr/>
    </dgm:pt>
    <dgm:pt modelId="{59D3ECFD-00F6-4302-86E8-E869B38F2BEF}" type="pres">
      <dgm:prSet presAssocID="{18EDF97E-C36C-4F4F-9AAC-DDDFD030EBE0}" presName="tx2" presStyleLbl="revTx" presStyleIdx="3" presStyleCnt="5"/>
      <dgm:spPr/>
    </dgm:pt>
    <dgm:pt modelId="{3B660D56-ED20-4CBC-8A0A-7EF622461E0C}" type="pres">
      <dgm:prSet presAssocID="{18EDF97E-C36C-4F4F-9AAC-DDDFD030EBE0}" presName="vert2" presStyleCnt="0"/>
      <dgm:spPr/>
    </dgm:pt>
    <dgm:pt modelId="{46AF9706-6E60-4C73-B87B-DB943702B988}" type="pres">
      <dgm:prSet presAssocID="{18EDF97E-C36C-4F4F-9AAC-DDDFD030EBE0}" presName="thinLine2b" presStyleLbl="callout" presStyleIdx="2" presStyleCnt="4"/>
      <dgm:spPr/>
    </dgm:pt>
    <dgm:pt modelId="{44B4A711-1810-4815-A6CC-8B650E1C321D}" type="pres">
      <dgm:prSet presAssocID="{18EDF97E-C36C-4F4F-9AAC-DDDFD030EBE0}" presName="vertSpace2b" presStyleCnt="0"/>
      <dgm:spPr/>
    </dgm:pt>
    <dgm:pt modelId="{FEF8090B-1723-4604-9C62-08C634A70D2F}" type="pres">
      <dgm:prSet presAssocID="{345306C8-C9FA-47B3-B1C5-04FFAC70232D}" presName="horz2" presStyleCnt="0"/>
      <dgm:spPr/>
    </dgm:pt>
    <dgm:pt modelId="{F2A12DEC-1104-4006-8FF7-6857CB4FFD47}" type="pres">
      <dgm:prSet presAssocID="{345306C8-C9FA-47B3-B1C5-04FFAC70232D}" presName="horzSpace2" presStyleCnt="0"/>
      <dgm:spPr/>
    </dgm:pt>
    <dgm:pt modelId="{2D0180FF-D615-4F46-8336-603068FCC5B8}" type="pres">
      <dgm:prSet presAssocID="{345306C8-C9FA-47B3-B1C5-04FFAC70232D}" presName="tx2" presStyleLbl="revTx" presStyleIdx="4" presStyleCnt="5"/>
      <dgm:spPr/>
    </dgm:pt>
    <dgm:pt modelId="{A4B1D4B4-680D-4171-BD88-6262D34BA3BA}" type="pres">
      <dgm:prSet presAssocID="{345306C8-C9FA-47B3-B1C5-04FFAC70232D}" presName="vert2" presStyleCnt="0"/>
      <dgm:spPr/>
    </dgm:pt>
    <dgm:pt modelId="{E812AC50-D88B-455A-8C05-A6C8FAA8FA4F}" type="pres">
      <dgm:prSet presAssocID="{345306C8-C9FA-47B3-B1C5-04FFAC70232D}" presName="thinLine2b" presStyleLbl="callout" presStyleIdx="3" presStyleCnt="4"/>
      <dgm:spPr/>
    </dgm:pt>
    <dgm:pt modelId="{5D40B41B-436A-4FAA-948F-EE3E2DEF6AAC}" type="pres">
      <dgm:prSet presAssocID="{345306C8-C9FA-47B3-B1C5-04FFAC70232D}" presName="vertSpace2b" presStyleCnt="0"/>
      <dgm:spPr/>
    </dgm:pt>
  </dgm:ptLst>
  <dgm:cxnLst>
    <dgm:cxn modelId="{A809CF08-F3DF-48D4-9F57-072DEC2CDEC6}" srcId="{522C1BC6-217B-476B-AC5B-7AFE25E49EB8}" destId="{80E2CE71-3B75-4B80-9AD4-48DC8B4AA1E5}" srcOrd="0" destOrd="0" parTransId="{F3B15D8D-0369-4C40-8295-864804F2C26E}" sibTransId="{D8C84447-E2A0-4ADF-96EA-1C2A659361AA}"/>
    <dgm:cxn modelId="{DD5A440D-21C4-44D8-9D7D-52CF6B233EA1}" type="presOf" srcId="{522C1BC6-217B-476B-AC5B-7AFE25E49EB8}" destId="{295AC93F-09CB-48B6-B9BB-DC764BFC1107}" srcOrd="0" destOrd="0" presId="urn:microsoft.com/office/officeart/2008/layout/LinedList"/>
    <dgm:cxn modelId="{1BEB4136-30A6-407E-A386-08EB10EE8382}" type="presOf" srcId="{CFA7079D-9508-40F6-848B-415B5AD12189}" destId="{2B640ECA-3FAC-48C3-BF5A-F8437271DD8A}" srcOrd="0" destOrd="0" presId="urn:microsoft.com/office/officeart/2008/layout/LinedList"/>
    <dgm:cxn modelId="{330D62A2-27B1-4381-93FD-F59F88CF71A7}" srcId="{522C1BC6-217B-476B-AC5B-7AFE25E49EB8}" destId="{345306C8-C9FA-47B3-B1C5-04FFAC70232D}" srcOrd="3" destOrd="0" parTransId="{01795D6B-974A-458F-A2D3-68585D0B981B}" sibTransId="{59CB0532-5784-436C-80DD-E8FA8BAEE260}"/>
    <dgm:cxn modelId="{55812DD6-1B46-458F-BD85-2BB89A0392F1}" srcId="{522C1BC6-217B-476B-AC5B-7AFE25E49EB8}" destId="{18EDF97E-C36C-4F4F-9AAC-DDDFD030EBE0}" srcOrd="2" destOrd="0" parTransId="{4E4F02CE-0444-4140-BD22-BEBB00316FCA}" sibTransId="{DF199C97-CB0B-48EA-96D3-C5AB2323EDD9}"/>
    <dgm:cxn modelId="{5C3A48D9-264E-49AC-B38D-EFB73FD50536}" srcId="{522C1BC6-217B-476B-AC5B-7AFE25E49EB8}" destId="{CFA7079D-9508-40F6-848B-415B5AD12189}" srcOrd="1" destOrd="0" parTransId="{BB8A8B03-B582-411E-AC07-2E3C0E7E712F}" sibTransId="{75FAC54C-D46F-421C-88C0-39B7A1C55A50}"/>
    <dgm:cxn modelId="{F00C0CE2-5401-45B5-A36E-CC2E46B428BA}" type="presOf" srcId="{80E2CE71-3B75-4B80-9AD4-48DC8B4AA1E5}" destId="{5C722739-2292-404B-8FC4-02BC0A57A0DD}" srcOrd="0" destOrd="0" presId="urn:microsoft.com/office/officeart/2008/layout/LinedList"/>
    <dgm:cxn modelId="{0E3F06ED-C18C-465D-9833-9C6D55B31998}" srcId="{3AE01D9C-BD95-4ECF-B4A8-6AD67538D0E6}" destId="{522C1BC6-217B-476B-AC5B-7AFE25E49EB8}" srcOrd="0" destOrd="0" parTransId="{B8090F36-59D8-4110-AD7F-0428B96A9609}" sibTransId="{169BF61D-AD48-435E-8025-02A3A8068C7D}"/>
    <dgm:cxn modelId="{9C45A8F1-A2DC-449A-A1D0-D014CD268FDE}" type="presOf" srcId="{3AE01D9C-BD95-4ECF-B4A8-6AD67538D0E6}" destId="{DB2AB733-29E5-45A3-ADE4-9E483C7DB6F4}" srcOrd="0" destOrd="0" presId="urn:microsoft.com/office/officeart/2008/layout/LinedList"/>
    <dgm:cxn modelId="{579342F6-48EE-4C5D-AF5E-814964A99E78}" type="presOf" srcId="{345306C8-C9FA-47B3-B1C5-04FFAC70232D}" destId="{2D0180FF-D615-4F46-8336-603068FCC5B8}" srcOrd="0" destOrd="0" presId="urn:microsoft.com/office/officeart/2008/layout/LinedList"/>
    <dgm:cxn modelId="{CD758DF7-F64E-4CA9-871D-9DA01526E1F3}" type="presOf" srcId="{18EDF97E-C36C-4F4F-9AAC-DDDFD030EBE0}" destId="{59D3ECFD-00F6-4302-86E8-E869B38F2BEF}" srcOrd="0" destOrd="0" presId="urn:microsoft.com/office/officeart/2008/layout/LinedList"/>
    <dgm:cxn modelId="{A05B9E16-0F90-4B53-BB45-5ABE80772836}" type="presParOf" srcId="{DB2AB733-29E5-45A3-ADE4-9E483C7DB6F4}" destId="{816DD7CD-89FC-4CF5-B6F4-DD072ECBB379}" srcOrd="0" destOrd="0" presId="urn:microsoft.com/office/officeart/2008/layout/LinedList"/>
    <dgm:cxn modelId="{512307E5-3186-438A-A219-D360E7749915}" type="presParOf" srcId="{DB2AB733-29E5-45A3-ADE4-9E483C7DB6F4}" destId="{EBDDA736-4A9B-4BDF-B5CB-53B63B38EF36}" srcOrd="1" destOrd="0" presId="urn:microsoft.com/office/officeart/2008/layout/LinedList"/>
    <dgm:cxn modelId="{5BF416D0-1C08-4D53-883B-F8281A62C217}" type="presParOf" srcId="{EBDDA736-4A9B-4BDF-B5CB-53B63B38EF36}" destId="{295AC93F-09CB-48B6-B9BB-DC764BFC1107}" srcOrd="0" destOrd="0" presId="urn:microsoft.com/office/officeart/2008/layout/LinedList"/>
    <dgm:cxn modelId="{E55CBE70-375D-40EF-B03A-0E6F630DD474}" type="presParOf" srcId="{EBDDA736-4A9B-4BDF-B5CB-53B63B38EF36}" destId="{EECCA020-67F3-42B2-9CFC-70FDE592CFA7}" srcOrd="1" destOrd="0" presId="urn:microsoft.com/office/officeart/2008/layout/LinedList"/>
    <dgm:cxn modelId="{37987B13-4A47-4A36-BB71-9EE0501AA0F0}" type="presParOf" srcId="{EECCA020-67F3-42B2-9CFC-70FDE592CFA7}" destId="{F4A45F7C-18E0-403E-886E-14368650A64E}" srcOrd="0" destOrd="0" presId="urn:microsoft.com/office/officeart/2008/layout/LinedList"/>
    <dgm:cxn modelId="{94A5E094-9127-428C-852B-EB2BB697C881}" type="presParOf" srcId="{EECCA020-67F3-42B2-9CFC-70FDE592CFA7}" destId="{135EB4F6-2736-4C84-B95E-EF776E6E069C}" srcOrd="1" destOrd="0" presId="urn:microsoft.com/office/officeart/2008/layout/LinedList"/>
    <dgm:cxn modelId="{57778CE4-460D-4F78-9371-694079009CF2}" type="presParOf" srcId="{135EB4F6-2736-4C84-B95E-EF776E6E069C}" destId="{A25D10E4-55C9-438B-9591-A1605C1876AA}" srcOrd="0" destOrd="0" presId="urn:microsoft.com/office/officeart/2008/layout/LinedList"/>
    <dgm:cxn modelId="{2D7CB653-1921-4853-88D1-057D0B4C377A}" type="presParOf" srcId="{135EB4F6-2736-4C84-B95E-EF776E6E069C}" destId="{5C722739-2292-404B-8FC4-02BC0A57A0DD}" srcOrd="1" destOrd="0" presId="urn:microsoft.com/office/officeart/2008/layout/LinedList"/>
    <dgm:cxn modelId="{D858B04D-C4F2-4862-9B0B-0F0931FD7974}" type="presParOf" srcId="{135EB4F6-2736-4C84-B95E-EF776E6E069C}" destId="{17D72FF6-479B-49B7-8E49-6F4D71D28A9A}" srcOrd="2" destOrd="0" presId="urn:microsoft.com/office/officeart/2008/layout/LinedList"/>
    <dgm:cxn modelId="{B7D5E12E-8A76-407C-9C2E-6CD7213A6007}" type="presParOf" srcId="{EECCA020-67F3-42B2-9CFC-70FDE592CFA7}" destId="{1FC5D247-0EA4-4986-9513-863E7907EEDA}" srcOrd="2" destOrd="0" presId="urn:microsoft.com/office/officeart/2008/layout/LinedList"/>
    <dgm:cxn modelId="{4E23009A-F849-4578-9F99-901E7F8DB04F}" type="presParOf" srcId="{EECCA020-67F3-42B2-9CFC-70FDE592CFA7}" destId="{9F0E3379-1B8F-43D1-86B9-FFB0C44D036D}" srcOrd="3" destOrd="0" presId="urn:microsoft.com/office/officeart/2008/layout/LinedList"/>
    <dgm:cxn modelId="{665CE62B-EC88-4E29-BD5F-0AD563180C1E}" type="presParOf" srcId="{EECCA020-67F3-42B2-9CFC-70FDE592CFA7}" destId="{1EFD25BE-52D8-4A39-8435-A962DBA800DE}" srcOrd="4" destOrd="0" presId="urn:microsoft.com/office/officeart/2008/layout/LinedList"/>
    <dgm:cxn modelId="{C29F55E7-617C-45E6-A113-A8A16538210E}" type="presParOf" srcId="{1EFD25BE-52D8-4A39-8435-A962DBA800DE}" destId="{71C1350A-3B2A-4D03-A5C0-36A0BAEC9C5F}" srcOrd="0" destOrd="0" presId="urn:microsoft.com/office/officeart/2008/layout/LinedList"/>
    <dgm:cxn modelId="{1050C052-A3BA-4BC4-9216-4B997DDC6F5E}" type="presParOf" srcId="{1EFD25BE-52D8-4A39-8435-A962DBA800DE}" destId="{2B640ECA-3FAC-48C3-BF5A-F8437271DD8A}" srcOrd="1" destOrd="0" presId="urn:microsoft.com/office/officeart/2008/layout/LinedList"/>
    <dgm:cxn modelId="{4036CF16-BD72-4F90-9377-02607A66E26E}" type="presParOf" srcId="{1EFD25BE-52D8-4A39-8435-A962DBA800DE}" destId="{A231A9FD-58E0-42F0-88CC-727981F498D1}" srcOrd="2" destOrd="0" presId="urn:microsoft.com/office/officeart/2008/layout/LinedList"/>
    <dgm:cxn modelId="{92505F56-A889-4DC4-8E53-7A9D0A5064D3}" type="presParOf" srcId="{EECCA020-67F3-42B2-9CFC-70FDE592CFA7}" destId="{3C7AD928-28E1-48A0-8234-6BEE5CE0552D}" srcOrd="5" destOrd="0" presId="urn:microsoft.com/office/officeart/2008/layout/LinedList"/>
    <dgm:cxn modelId="{793F8B5A-81C2-4454-B38C-FA6BC70F25B5}" type="presParOf" srcId="{EECCA020-67F3-42B2-9CFC-70FDE592CFA7}" destId="{638EC1B0-165E-4118-9DFC-E9CB60F106A1}" srcOrd="6" destOrd="0" presId="urn:microsoft.com/office/officeart/2008/layout/LinedList"/>
    <dgm:cxn modelId="{8354436E-A76D-4F8E-A8BA-1E0DC577673E}" type="presParOf" srcId="{EECCA020-67F3-42B2-9CFC-70FDE592CFA7}" destId="{B7658280-84D7-42D2-9CEA-CE861223AA91}" srcOrd="7" destOrd="0" presId="urn:microsoft.com/office/officeart/2008/layout/LinedList"/>
    <dgm:cxn modelId="{47368EFC-D5D7-4EB0-B551-7E7A0EB35337}" type="presParOf" srcId="{B7658280-84D7-42D2-9CEA-CE861223AA91}" destId="{8EE0CD05-5388-495B-B793-D9BB339A6BE8}" srcOrd="0" destOrd="0" presId="urn:microsoft.com/office/officeart/2008/layout/LinedList"/>
    <dgm:cxn modelId="{52E652CE-62F5-4127-9C93-29961F6B9113}" type="presParOf" srcId="{B7658280-84D7-42D2-9CEA-CE861223AA91}" destId="{59D3ECFD-00F6-4302-86E8-E869B38F2BEF}" srcOrd="1" destOrd="0" presId="urn:microsoft.com/office/officeart/2008/layout/LinedList"/>
    <dgm:cxn modelId="{673C2C4D-01EA-4487-BE75-5598D4035C47}" type="presParOf" srcId="{B7658280-84D7-42D2-9CEA-CE861223AA91}" destId="{3B660D56-ED20-4CBC-8A0A-7EF622461E0C}" srcOrd="2" destOrd="0" presId="urn:microsoft.com/office/officeart/2008/layout/LinedList"/>
    <dgm:cxn modelId="{BE765317-ADAA-40A4-AEEE-4F89E6001AF6}" type="presParOf" srcId="{EECCA020-67F3-42B2-9CFC-70FDE592CFA7}" destId="{46AF9706-6E60-4C73-B87B-DB943702B988}" srcOrd="8" destOrd="0" presId="urn:microsoft.com/office/officeart/2008/layout/LinedList"/>
    <dgm:cxn modelId="{AB77A3E1-A82B-4762-A50E-FA636EA9A389}" type="presParOf" srcId="{EECCA020-67F3-42B2-9CFC-70FDE592CFA7}" destId="{44B4A711-1810-4815-A6CC-8B650E1C321D}" srcOrd="9" destOrd="0" presId="urn:microsoft.com/office/officeart/2008/layout/LinedList"/>
    <dgm:cxn modelId="{4802AEDE-B9C7-46F1-8174-057228FF75DC}" type="presParOf" srcId="{EECCA020-67F3-42B2-9CFC-70FDE592CFA7}" destId="{FEF8090B-1723-4604-9C62-08C634A70D2F}" srcOrd="10" destOrd="0" presId="urn:microsoft.com/office/officeart/2008/layout/LinedList"/>
    <dgm:cxn modelId="{F643C894-4BB7-4F43-B14F-3EBE6B15A82D}" type="presParOf" srcId="{FEF8090B-1723-4604-9C62-08C634A70D2F}" destId="{F2A12DEC-1104-4006-8FF7-6857CB4FFD47}" srcOrd="0" destOrd="0" presId="urn:microsoft.com/office/officeart/2008/layout/LinedList"/>
    <dgm:cxn modelId="{7415C915-52A8-4A29-A80D-9F72E3BDC602}" type="presParOf" srcId="{FEF8090B-1723-4604-9C62-08C634A70D2F}" destId="{2D0180FF-D615-4F46-8336-603068FCC5B8}" srcOrd="1" destOrd="0" presId="urn:microsoft.com/office/officeart/2008/layout/LinedList"/>
    <dgm:cxn modelId="{286EE9D9-E604-4967-BD53-2D7F786A13D2}" type="presParOf" srcId="{FEF8090B-1723-4604-9C62-08C634A70D2F}" destId="{A4B1D4B4-680D-4171-BD88-6262D34BA3BA}" srcOrd="2" destOrd="0" presId="urn:microsoft.com/office/officeart/2008/layout/LinedList"/>
    <dgm:cxn modelId="{17948D17-B956-4234-BE16-909A266F6E25}" type="presParOf" srcId="{EECCA020-67F3-42B2-9CFC-70FDE592CFA7}" destId="{E812AC50-D88B-455A-8C05-A6C8FAA8FA4F}" srcOrd="11" destOrd="0" presId="urn:microsoft.com/office/officeart/2008/layout/LinedList"/>
    <dgm:cxn modelId="{767FB690-6DB0-4E7D-8EF0-68898CEB3DF2}" type="presParOf" srcId="{EECCA020-67F3-42B2-9CFC-70FDE592CFA7}" destId="{5D40B41B-436A-4FAA-948F-EE3E2DEF6AAC}" srcOrd="12"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E01D9C-BD95-4ECF-B4A8-6AD67538D0E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22C1BC6-217B-476B-AC5B-7AFE25E49EB8}">
      <dgm:prSet custT="1"/>
      <dgm:spPr>
        <a:solidFill>
          <a:schemeClr val="accent5">
            <a:lumMod val="20000"/>
            <a:lumOff val="80000"/>
          </a:schemeClr>
        </a:solidFill>
      </dgm:spPr>
      <dgm:t>
        <a:bodyPr anchor="ctr"/>
        <a:lstStyle/>
        <a:p>
          <a:pPr algn="ctr" rtl="0"/>
          <a:endParaRPr lang="en-US" sz="1800" b="1" dirty="0">
            <a:latin typeface="Georgia" pitchFamily="18" charset="0"/>
          </a:endParaRPr>
        </a:p>
      </dgm:t>
    </dgm:pt>
    <dgm:pt modelId="{B8090F36-59D8-4110-AD7F-0428B96A9609}" type="parTrans" cxnId="{0E3F06ED-C18C-465D-9833-9C6D55B31998}">
      <dgm:prSet/>
      <dgm:spPr/>
      <dgm:t>
        <a:bodyPr/>
        <a:lstStyle/>
        <a:p>
          <a:endParaRPr lang="en-US"/>
        </a:p>
      </dgm:t>
    </dgm:pt>
    <dgm:pt modelId="{169BF61D-AD48-435E-8025-02A3A8068C7D}" type="sibTrans" cxnId="{0E3F06ED-C18C-465D-9833-9C6D55B31998}">
      <dgm:prSet/>
      <dgm:spPr/>
      <dgm:t>
        <a:bodyPr/>
        <a:lstStyle/>
        <a:p>
          <a:endParaRPr lang="en-US"/>
        </a:p>
      </dgm:t>
    </dgm:pt>
    <dgm:pt modelId="{80E2CE71-3B75-4B80-9AD4-48DC8B4AA1E5}">
      <dgm:prSet custT="1"/>
      <dgm:spPr>
        <a:solidFill>
          <a:schemeClr val="tx2">
            <a:lumMod val="20000"/>
            <a:lumOff val="80000"/>
          </a:schemeClr>
        </a:solidFill>
        <a:ln>
          <a:noFill/>
        </a:ln>
      </dgm:spPr>
      <dgm:t>
        <a:bodyPr/>
        <a:lstStyle/>
        <a:p>
          <a:pPr rtl="0"/>
          <a:endParaRPr lang="en-US" sz="1800" dirty="0">
            <a:latin typeface="Georgia" pitchFamily="18" charset="0"/>
          </a:endParaRPr>
        </a:p>
      </dgm:t>
    </dgm:pt>
    <dgm:pt modelId="{F3B15D8D-0369-4C40-8295-864804F2C26E}" type="parTrans" cxnId="{A809CF08-F3DF-48D4-9F57-072DEC2CDEC6}">
      <dgm:prSet/>
      <dgm:spPr/>
      <dgm:t>
        <a:bodyPr/>
        <a:lstStyle/>
        <a:p>
          <a:endParaRPr lang="en-US"/>
        </a:p>
      </dgm:t>
    </dgm:pt>
    <dgm:pt modelId="{D8C84447-E2A0-4ADF-96EA-1C2A659361AA}" type="sibTrans" cxnId="{A809CF08-F3DF-48D4-9F57-072DEC2CDEC6}">
      <dgm:prSet/>
      <dgm:spPr/>
      <dgm:t>
        <a:bodyPr/>
        <a:lstStyle/>
        <a:p>
          <a:endParaRPr lang="en-US"/>
        </a:p>
      </dgm:t>
    </dgm:pt>
    <dgm:pt modelId="{18EDF97E-C36C-4F4F-9AAC-DDDFD030EBE0}">
      <dgm:prSet custT="1"/>
      <dgm:spPr>
        <a:solidFill>
          <a:schemeClr val="accent3">
            <a:lumMod val="40000"/>
            <a:lumOff val="60000"/>
          </a:schemeClr>
        </a:solidFill>
        <a:ln>
          <a:noFill/>
        </a:ln>
      </dgm:spPr>
      <dgm:t>
        <a:bodyPr/>
        <a:lstStyle/>
        <a:p>
          <a:pPr algn="l" rtl="0"/>
          <a:endParaRPr lang="en-US" sz="1800" dirty="0">
            <a:latin typeface="Georgia" pitchFamily="18" charset="0"/>
          </a:endParaRPr>
        </a:p>
      </dgm:t>
    </dgm:pt>
    <dgm:pt modelId="{4E4F02CE-0444-4140-BD22-BEBB00316FCA}" type="parTrans" cxnId="{55812DD6-1B46-458F-BD85-2BB89A0392F1}">
      <dgm:prSet/>
      <dgm:spPr/>
      <dgm:t>
        <a:bodyPr/>
        <a:lstStyle/>
        <a:p>
          <a:endParaRPr lang="en-US"/>
        </a:p>
      </dgm:t>
    </dgm:pt>
    <dgm:pt modelId="{DF199C97-CB0B-48EA-96D3-C5AB2323EDD9}" type="sibTrans" cxnId="{55812DD6-1B46-458F-BD85-2BB89A0392F1}">
      <dgm:prSet/>
      <dgm:spPr/>
      <dgm:t>
        <a:bodyPr/>
        <a:lstStyle/>
        <a:p>
          <a:endParaRPr lang="en-US"/>
        </a:p>
      </dgm:t>
    </dgm:pt>
    <dgm:pt modelId="{345306C8-C9FA-47B3-B1C5-04FFAC70232D}">
      <dgm:prSet custT="1"/>
      <dgm:spPr>
        <a:solidFill>
          <a:schemeClr val="tx2">
            <a:lumMod val="60000"/>
            <a:lumOff val="40000"/>
          </a:schemeClr>
        </a:solidFill>
        <a:ln>
          <a:noFill/>
        </a:ln>
      </dgm:spPr>
      <dgm:t>
        <a:bodyPr/>
        <a:lstStyle/>
        <a:p>
          <a:pPr rtl="0"/>
          <a:endParaRPr lang="en-US" sz="1800" b="0" dirty="0">
            <a:latin typeface="Georgia" pitchFamily="18" charset="0"/>
          </a:endParaRPr>
        </a:p>
      </dgm:t>
    </dgm:pt>
    <dgm:pt modelId="{01795D6B-974A-458F-A2D3-68585D0B981B}" type="parTrans" cxnId="{330D62A2-27B1-4381-93FD-F59F88CF71A7}">
      <dgm:prSet/>
      <dgm:spPr/>
      <dgm:t>
        <a:bodyPr/>
        <a:lstStyle/>
        <a:p>
          <a:endParaRPr lang="en-US"/>
        </a:p>
      </dgm:t>
    </dgm:pt>
    <dgm:pt modelId="{59CB0532-5784-436C-80DD-E8FA8BAEE260}" type="sibTrans" cxnId="{330D62A2-27B1-4381-93FD-F59F88CF71A7}">
      <dgm:prSet/>
      <dgm:spPr/>
      <dgm:t>
        <a:bodyPr/>
        <a:lstStyle/>
        <a:p>
          <a:endParaRPr lang="en-US"/>
        </a:p>
      </dgm:t>
    </dgm:pt>
    <dgm:pt modelId="{CFA7079D-9508-40F6-848B-415B5AD12189}">
      <dgm:prSet custT="1"/>
      <dgm:spPr>
        <a:solidFill>
          <a:schemeClr val="tx1">
            <a:lumMod val="20000"/>
            <a:lumOff val="80000"/>
          </a:schemeClr>
        </a:solidFill>
        <a:ln>
          <a:noFill/>
        </a:ln>
      </dgm:spPr>
      <dgm:t>
        <a:bodyPr/>
        <a:lstStyle/>
        <a:p>
          <a:pPr rtl="0"/>
          <a:endParaRPr lang="en-US" sz="1800" dirty="0">
            <a:latin typeface="Georgia" pitchFamily="18" charset="0"/>
          </a:endParaRPr>
        </a:p>
      </dgm:t>
    </dgm:pt>
    <dgm:pt modelId="{75FAC54C-D46F-421C-88C0-39B7A1C55A50}" type="sibTrans" cxnId="{5C3A48D9-264E-49AC-B38D-EFB73FD50536}">
      <dgm:prSet/>
      <dgm:spPr/>
      <dgm:t>
        <a:bodyPr/>
        <a:lstStyle/>
        <a:p>
          <a:endParaRPr lang="en-US"/>
        </a:p>
      </dgm:t>
    </dgm:pt>
    <dgm:pt modelId="{BB8A8B03-B582-411E-AC07-2E3C0E7E712F}" type="parTrans" cxnId="{5C3A48D9-264E-49AC-B38D-EFB73FD50536}">
      <dgm:prSet/>
      <dgm:spPr/>
      <dgm:t>
        <a:bodyPr/>
        <a:lstStyle/>
        <a:p>
          <a:endParaRPr lang="en-US"/>
        </a:p>
      </dgm:t>
    </dgm:pt>
    <dgm:pt modelId="{DB2AB733-29E5-45A3-ADE4-9E483C7DB6F4}" type="pres">
      <dgm:prSet presAssocID="{3AE01D9C-BD95-4ECF-B4A8-6AD67538D0E6}" presName="vert0" presStyleCnt="0">
        <dgm:presLayoutVars>
          <dgm:dir/>
          <dgm:animOne val="branch"/>
          <dgm:animLvl val="lvl"/>
        </dgm:presLayoutVars>
      </dgm:prSet>
      <dgm:spPr/>
    </dgm:pt>
    <dgm:pt modelId="{816DD7CD-89FC-4CF5-B6F4-DD072ECBB379}" type="pres">
      <dgm:prSet presAssocID="{522C1BC6-217B-476B-AC5B-7AFE25E49EB8}" presName="thickLine" presStyleLbl="alignNode1" presStyleIdx="0" presStyleCnt="1"/>
      <dgm:spPr/>
    </dgm:pt>
    <dgm:pt modelId="{EBDDA736-4A9B-4BDF-B5CB-53B63B38EF36}" type="pres">
      <dgm:prSet presAssocID="{522C1BC6-217B-476B-AC5B-7AFE25E49EB8}" presName="horz1" presStyleCnt="0"/>
      <dgm:spPr/>
    </dgm:pt>
    <dgm:pt modelId="{295AC93F-09CB-48B6-B9BB-DC764BFC1107}" type="pres">
      <dgm:prSet presAssocID="{522C1BC6-217B-476B-AC5B-7AFE25E49EB8}" presName="tx1" presStyleLbl="revTx" presStyleIdx="0" presStyleCnt="5" custScaleX="131708" custScaleY="100098"/>
      <dgm:spPr>
        <a:prstGeom prst="homePlate">
          <a:avLst/>
        </a:prstGeom>
      </dgm:spPr>
    </dgm:pt>
    <dgm:pt modelId="{EECCA020-67F3-42B2-9CFC-70FDE592CFA7}" type="pres">
      <dgm:prSet presAssocID="{522C1BC6-217B-476B-AC5B-7AFE25E49EB8}" presName="vert1" presStyleCnt="0"/>
      <dgm:spPr/>
    </dgm:pt>
    <dgm:pt modelId="{F4A45F7C-18E0-403E-886E-14368650A64E}" type="pres">
      <dgm:prSet presAssocID="{80E2CE71-3B75-4B80-9AD4-48DC8B4AA1E5}" presName="vertSpace2a" presStyleCnt="0"/>
      <dgm:spPr/>
    </dgm:pt>
    <dgm:pt modelId="{135EB4F6-2736-4C84-B95E-EF776E6E069C}" type="pres">
      <dgm:prSet presAssocID="{80E2CE71-3B75-4B80-9AD4-48DC8B4AA1E5}" presName="horz2" presStyleCnt="0"/>
      <dgm:spPr/>
    </dgm:pt>
    <dgm:pt modelId="{A25D10E4-55C9-438B-9591-A1605C1876AA}" type="pres">
      <dgm:prSet presAssocID="{80E2CE71-3B75-4B80-9AD4-48DC8B4AA1E5}" presName="horzSpace2" presStyleCnt="0"/>
      <dgm:spPr/>
    </dgm:pt>
    <dgm:pt modelId="{5C722739-2292-404B-8FC4-02BC0A57A0DD}" type="pres">
      <dgm:prSet presAssocID="{80E2CE71-3B75-4B80-9AD4-48DC8B4AA1E5}" presName="tx2" presStyleLbl="revTx" presStyleIdx="1" presStyleCnt="5"/>
      <dgm:spPr/>
    </dgm:pt>
    <dgm:pt modelId="{17D72FF6-479B-49B7-8E49-6F4D71D28A9A}" type="pres">
      <dgm:prSet presAssocID="{80E2CE71-3B75-4B80-9AD4-48DC8B4AA1E5}" presName="vert2" presStyleCnt="0"/>
      <dgm:spPr/>
    </dgm:pt>
    <dgm:pt modelId="{1FC5D247-0EA4-4986-9513-863E7907EEDA}" type="pres">
      <dgm:prSet presAssocID="{80E2CE71-3B75-4B80-9AD4-48DC8B4AA1E5}" presName="thinLine2b" presStyleLbl="callout" presStyleIdx="0" presStyleCnt="4"/>
      <dgm:spPr/>
    </dgm:pt>
    <dgm:pt modelId="{9F0E3379-1B8F-43D1-86B9-FFB0C44D036D}" type="pres">
      <dgm:prSet presAssocID="{80E2CE71-3B75-4B80-9AD4-48DC8B4AA1E5}" presName="vertSpace2b" presStyleCnt="0"/>
      <dgm:spPr/>
    </dgm:pt>
    <dgm:pt modelId="{1EFD25BE-52D8-4A39-8435-A962DBA800DE}" type="pres">
      <dgm:prSet presAssocID="{CFA7079D-9508-40F6-848B-415B5AD12189}" presName="horz2" presStyleCnt="0"/>
      <dgm:spPr/>
    </dgm:pt>
    <dgm:pt modelId="{71C1350A-3B2A-4D03-A5C0-36A0BAEC9C5F}" type="pres">
      <dgm:prSet presAssocID="{CFA7079D-9508-40F6-848B-415B5AD12189}" presName="horzSpace2" presStyleCnt="0"/>
      <dgm:spPr/>
    </dgm:pt>
    <dgm:pt modelId="{2B640ECA-3FAC-48C3-BF5A-F8437271DD8A}" type="pres">
      <dgm:prSet presAssocID="{CFA7079D-9508-40F6-848B-415B5AD12189}" presName="tx2" presStyleLbl="revTx" presStyleIdx="2" presStyleCnt="5"/>
      <dgm:spPr/>
    </dgm:pt>
    <dgm:pt modelId="{A231A9FD-58E0-42F0-88CC-727981F498D1}" type="pres">
      <dgm:prSet presAssocID="{CFA7079D-9508-40F6-848B-415B5AD12189}" presName="vert2" presStyleCnt="0"/>
      <dgm:spPr/>
    </dgm:pt>
    <dgm:pt modelId="{3C7AD928-28E1-48A0-8234-6BEE5CE0552D}" type="pres">
      <dgm:prSet presAssocID="{CFA7079D-9508-40F6-848B-415B5AD12189}" presName="thinLine2b" presStyleLbl="callout" presStyleIdx="1" presStyleCnt="4"/>
      <dgm:spPr/>
    </dgm:pt>
    <dgm:pt modelId="{638EC1B0-165E-4118-9DFC-E9CB60F106A1}" type="pres">
      <dgm:prSet presAssocID="{CFA7079D-9508-40F6-848B-415B5AD12189}" presName="vertSpace2b" presStyleCnt="0"/>
      <dgm:spPr/>
    </dgm:pt>
    <dgm:pt modelId="{B7658280-84D7-42D2-9CEA-CE861223AA91}" type="pres">
      <dgm:prSet presAssocID="{18EDF97E-C36C-4F4F-9AAC-DDDFD030EBE0}" presName="horz2" presStyleCnt="0"/>
      <dgm:spPr/>
    </dgm:pt>
    <dgm:pt modelId="{8EE0CD05-5388-495B-B793-D9BB339A6BE8}" type="pres">
      <dgm:prSet presAssocID="{18EDF97E-C36C-4F4F-9AAC-DDDFD030EBE0}" presName="horzSpace2" presStyleCnt="0"/>
      <dgm:spPr/>
    </dgm:pt>
    <dgm:pt modelId="{59D3ECFD-00F6-4302-86E8-E869B38F2BEF}" type="pres">
      <dgm:prSet presAssocID="{18EDF97E-C36C-4F4F-9AAC-DDDFD030EBE0}" presName="tx2" presStyleLbl="revTx" presStyleIdx="3" presStyleCnt="5"/>
      <dgm:spPr/>
    </dgm:pt>
    <dgm:pt modelId="{3B660D56-ED20-4CBC-8A0A-7EF622461E0C}" type="pres">
      <dgm:prSet presAssocID="{18EDF97E-C36C-4F4F-9AAC-DDDFD030EBE0}" presName="vert2" presStyleCnt="0"/>
      <dgm:spPr/>
    </dgm:pt>
    <dgm:pt modelId="{46AF9706-6E60-4C73-B87B-DB943702B988}" type="pres">
      <dgm:prSet presAssocID="{18EDF97E-C36C-4F4F-9AAC-DDDFD030EBE0}" presName="thinLine2b" presStyleLbl="callout" presStyleIdx="2" presStyleCnt="4"/>
      <dgm:spPr/>
    </dgm:pt>
    <dgm:pt modelId="{44B4A711-1810-4815-A6CC-8B650E1C321D}" type="pres">
      <dgm:prSet presAssocID="{18EDF97E-C36C-4F4F-9AAC-DDDFD030EBE0}" presName="vertSpace2b" presStyleCnt="0"/>
      <dgm:spPr/>
    </dgm:pt>
    <dgm:pt modelId="{FEF8090B-1723-4604-9C62-08C634A70D2F}" type="pres">
      <dgm:prSet presAssocID="{345306C8-C9FA-47B3-B1C5-04FFAC70232D}" presName="horz2" presStyleCnt="0"/>
      <dgm:spPr/>
    </dgm:pt>
    <dgm:pt modelId="{F2A12DEC-1104-4006-8FF7-6857CB4FFD47}" type="pres">
      <dgm:prSet presAssocID="{345306C8-C9FA-47B3-B1C5-04FFAC70232D}" presName="horzSpace2" presStyleCnt="0"/>
      <dgm:spPr/>
    </dgm:pt>
    <dgm:pt modelId="{2D0180FF-D615-4F46-8336-603068FCC5B8}" type="pres">
      <dgm:prSet presAssocID="{345306C8-C9FA-47B3-B1C5-04FFAC70232D}" presName="tx2" presStyleLbl="revTx" presStyleIdx="4" presStyleCnt="5"/>
      <dgm:spPr/>
    </dgm:pt>
    <dgm:pt modelId="{A4B1D4B4-680D-4171-BD88-6262D34BA3BA}" type="pres">
      <dgm:prSet presAssocID="{345306C8-C9FA-47B3-B1C5-04FFAC70232D}" presName="vert2" presStyleCnt="0"/>
      <dgm:spPr/>
    </dgm:pt>
    <dgm:pt modelId="{E812AC50-D88B-455A-8C05-A6C8FAA8FA4F}" type="pres">
      <dgm:prSet presAssocID="{345306C8-C9FA-47B3-B1C5-04FFAC70232D}" presName="thinLine2b" presStyleLbl="callout" presStyleIdx="3" presStyleCnt="4"/>
      <dgm:spPr/>
    </dgm:pt>
    <dgm:pt modelId="{5D40B41B-436A-4FAA-948F-EE3E2DEF6AAC}" type="pres">
      <dgm:prSet presAssocID="{345306C8-C9FA-47B3-B1C5-04FFAC70232D}" presName="vertSpace2b" presStyleCnt="0"/>
      <dgm:spPr/>
    </dgm:pt>
  </dgm:ptLst>
  <dgm:cxnLst>
    <dgm:cxn modelId="{A809CF08-F3DF-48D4-9F57-072DEC2CDEC6}" srcId="{522C1BC6-217B-476B-AC5B-7AFE25E49EB8}" destId="{80E2CE71-3B75-4B80-9AD4-48DC8B4AA1E5}" srcOrd="0" destOrd="0" parTransId="{F3B15D8D-0369-4C40-8295-864804F2C26E}" sibTransId="{D8C84447-E2A0-4ADF-96EA-1C2A659361AA}"/>
    <dgm:cxn modelId="{74BA880F-72E7-4484-A68D-D0CD68F4D1BF}" type="presOf" srcId="{3AE01D9C-BD95-4ECF-B4A8-6AD67538D0E6}" destId="{DB2AB733-29E5-45A3-ADE4-9E483C7DB6F4}" srcOrd="0" destOrd="0" presId="urn:microsoft.com/office/officeart/2008/layout/LinedList"/>
    <dgm:cxn modelId="{8DFCF732-B4F7-405C-938A-06BA9EC0C7AC}" type="presOf" srcId="{CFA7079D-9508-40F6-848B-415B5AD12189}" destId="{2B640ECA-3FAC-48C3-BF5A-F8437271DD8A}" srcOrd="0" destOrd="0" presId="urn:microsoft.com/office/officeart/2008/layout/LinedList"/>
    <dgm:cxn modelId="{8445EC5F-285B-4B4F-8AA6-FF1D185AABE3}" type="presOf" srcId="{522C1BC6-217B-476B-AC5B-7AFE25E49EB8}" destId="{295AC93F-09CB-48B6-B9BB-DC764BFC1107}" srcOrd="0" destOrd="0" presId="urn:microsoft.com/office/officeart/2008/layout/LinedList"/>
    <dgm:cxn modelId="{258DE47D-A171-47EE-977B-49C5A755F53D}" type="presOf" srcId="{345306C8-C9FA-47B3-B1C5-04FFAC70232D}" destId="{2D0180FF-D615-4F46-8336-603068FCC5B8}" srcOrd="0" destOrd="0" presId="urn:microsoft.com/office/officeart/2008/layout/LinedList"/>
    <dgm:cxn modelId="{E3357890-9680-476D-84A0-EA28921F2698}" type="presOf" srcId="{18EDF97E-C36C-4F4F-9AAC-DDDFD030EBE0}" destId="{59D3ECFD-00F6-4302-86E8-E869B38F2BEF}" srcOrd="0" destOrd="0" presId="urn:microsoft.com/office/officeart/2008/layout/LinedList"/>
    <dgm:cxn modelId="{330D62A2-27B1-4381-93FD-F59F88CF71A7}" srcId="{522C1BC6-217B-476B-AC5B-7AFE25E49EB8}" destId="{345306C8-C9FA-47B3-B1C5-04FFAC70232D}" srcOrd="3" destOrd="0" parTransId="{01795D6B-974A-458F-A2D3-68585D0B981B}" sibTransId="{59CB0532-5784-436C-80DD-E8FA8BAEE260}"/>
    <dgm:cxn modelId="{E387BEA3-011A-4233-BD61-F88A593CD011}" type="presOf" srcId="{80E2CE71-3B75-4B80-9AD4-48DC8B4AA1E5}" destId="{5C722739-2292-404B-8FC4-02BC0A57A0DD}" srcOrd="0" destOrd="0" presId="urn:microsoft.com/office/officeart/2008/layout/LinedList"/>
    <dgm:cxn modelId="{55812DD6-1B46-458F-BD85-2BB89A0392F1}" srcId="{522C1BC6-217B-476B-AC5B-7AFE25E49EB8}" destId="{18EDF97E-C36C-4F4F-9AAC-DDDFD030EBE0}" srcOrd="2" destOrd="0" parTransId="{4E4F02CE-0444-4140-BD22-BEBB00316FCA}" sibTransId="{DF199C97-CB0B-48EA-96D3-C5AB2323EDD9}"/>
    <dgm:cxn modelId="{5C3A48D9-264E-49AC-B38D-EFB73FD50536}" srcId="{522C1BC6-217B-476B-AC5B-7AFE25E49EB8}" destId="{CFA7079D-9508-40F6-848B-415B5AD12189}" srcOrd="1" destOrd="0" parTransId="{BB8A8B03-B582-411E-AC07-2E3C0E7E712F}" sibTransId="{75FAC54C-D46F-421C-88C0-39B7A1C55A50}"/>
    <dgm:cxn modelId="{0E3F06ED-C18C-465D-9833-9C6D55B31998}" srcId="{3AE01D9C-BD95-4ECF-B4A8-6AD67538D0E6}" destId="{522C1BC6-217B-476B-AC5B-7AFE25E49EB8}" srcOrd="0" destOrd="0" parTransId="{B8090F36-59D8-4110-AD7F-0428B96A9609}" sibTransId="{169BF61D-AD48-435E-8025-02A3A8068C7D}"/>
    <dgm:cxn modelId="{C8D59595-29B8-4040-A4D8-95DC5BF9909A}" type="presParOf" srcId="{DB2AB733-29E5-45A3-ADE4-9E483C7DB6F4}" destId="{816DD7CD-89FC-4CF5-B6F4-DD072ECBB379}" srcOrd="0" destOrd="0" presId="urn:microsoft.com/office/officeart/2008/layout/LinedList"/>
    <dgm:cxn modelId="{0D38F8F7-5182-46D6-9DAB-3A8F3008785B}" type="presParOf" srcId="{DB2AB733-29E5-45A3-ADE4-9E483C7DB6F4}" destId="{EBDDA736-4A9B-4BDF-B5CB-53B63B38EF36}" srcOrd="1" destOrd="0" presId="urn:microsoft.com/office/officeart/2008/layout/LinedList"/>
    <dgm:cxn modelId="{F33BEA68-CC61-40F6-96E4-D16E5650E7E5}" type="presParOf" srcId="{EBDDA736-4A9B-4BDF-B5CB-53B63B38EF36}" destId="{295AC93F-09CB-48B6-B9BB-DC764BFC1107}" srcOrd="0" destOrd="0" presId="urn:microsoft.com/office/officeart/2008/layout/LinedList"/>
    <dgm:cxn modelId="{5CD27237-AF9B-45A8-B89B-31023C1BB2D9}" type="presParOf" srcId="{EBDDA736-4A9B-4BDF-B5CB-53B63B38EF36}" destId="{EECCA020-67F3-42B2-9CFC-70FDE592CFA7}" srcOrd="1" destOrd="0" presId="urn:microsoft.com/office/officeart/2008/layout/LinedList"/>
    <dgm:cxn modelId="{322CC594-E28A-436B-B795-6DCC8A0466C8}" type="presParOf" srcId="{EECCA020-67F3-42B2-9CFC-70FDE592CFA7}" destId="{F4A45F7C-18E0-403E-886E-14368650A64E}" srcOrd="0" destOrd="0" presId="urn:microsoft.com/office/officeart/2008/layout/LinedList"/>
    <dgm:cxn modelId="{4F17DC2B-C5AF-4E51-9EAD-363869C40538}" type="presParOf" srcId="{EECCA020-67F3-42B2-9CFC-70FDE592CFA7}" destId="{135EB4F6-2736-4C84-B95E-EF776E6E069C}" srcOrd="1" destOrd="0" presId="urn:microsoft.com/office/officeart/2008/layout/LinedList"/>
    <dgm:cxn modelId="{6DCCBC17-9F38-498B-99F7-BE7F5D973ED5}" type="presParOf" srcId="{135EB4F6-2736-4C84-B95E-EF776E6E069C}" destId="{A25D10E4-55C9-438B-9591-A1605C1876AA}" srcOrd="0" destOrd="0" presId="urn:microsoft.com/office/officeart/2008/layout/LinedList"/>
    <dgm:cxn modelId="{B7735CA5-0D94-435C-94D3-F389E07A349F}" type="presParOf" srcId="{135EB4F6-2736-4C84-B95E-EF776E6E069C}" destId="{5C722739-2292-404B-8FC4-02BC0A57A0DD}" srcOrd="1" destOrd="0" presId="urn:microsoft.com/office/officeart/2008/layout/LinedList"/>
    <dgm:cxn modelId="{401E38F8-5200-495B-9544-773CF1857EED}" type="presParOf" srcId="{135EB4F6-2736-4C84-B95E-EF776E6E069C}" destId="{17D72FF6-479B-49B7-8E49-6F4D71D28A9A}" srcOrd="2" destOrd="0" presId="urn:microsoft.com/office/officeart/2008/layout/LinedList"/>
    <dgm:cxn modelId="{FF8204C9-4D51-4925-851A-CF94A85BFDC3}" type="presParOf" srcId="{EECCA020-67F3-42B2-9CFC-70FDE592CFA7}" destId="{1FC5D247-0EA4-4986-9513-863E7907EEDA}" srcOrd="2" destOrd="0" presId="urn:microsoft.com/office/officeart/2008/layout/LinedList"/>
    <dgm:cxn modelId="{DE0E4F18-2263-4AEB-BBC0-33C927034BCD}" type="presParOf" srcId="{EECCA020-67F3-42B2-9CFC-70FDE592CFA7}" destId="{9F0E3379-1B8F-43D1-86B9-FFB0C44D036D}" srcOrd="3" destOrd="0" presId="urn:microsoft.com/office/officeart/2008/layout/LinedList"/>
    <dgm:cxn modelId="{707CC3A2-83A7-44FB-8A9B-E7994117B9F8}" type="presParOf" srcId="{EECCA020-67F3-42B2-9CFC-70FDE592CFA7}" destId="{1EFD25BE-52D8-4A39-8435-A962DBA800DE}" srcOrd="4" destOrd="0" presId="urn:microsoft.com/office/officeart/2008/layout/LinedList"/>
    <dgm:cxn modelId="{106922DF-33EA-4B09-8904-AB623A69F7D7}" type="presParOf" srcId="{1EFD25BE-52D8-4A39-8435-A962DBA800DE}" destId="{71C1350A-3B2A-4D03-A5C0-36A0BAEC9C5F}" srcOrd="0" destOrd="0" presId="urn:microsoft.com/office/officeart/2008/layout/LinedList"/>
    <dgm:cxn modelId="{FFADC2F9-418F-4A6C-BC86-7A2CA95DE478}" type="presParOf" srcId="{1EFD25BE-52D8-4A39-8435-A962DBA800DE}" destId="{2B640ECA-3FAC-48C3-BF5A-F8437271DD8A}" srcOrd="1" destOrd="0" presId="urn:microsoft.com/office/officeart/2008/layout/LinedList"/>
    <dgm:cxn modelId="{1EE156C3-08DE-41EB-8AF6-4C2B64FD100C}" type="presParOf" srcId="{1EFD25BE-52D8-4A39-8435-A962DBA800DE}" destId="{A231A9FD-58E0-42F0-88CC-727981F498D1}" srcOrd="2" destOrd="0" presId="urn:microsoft.com/office/officeart/2008/layout/LinedList"/>
    <dgm:cxn modelId="{BF639AD4-8FAA-4102-A567-C7E93501D6D9}" type="presParOf" srcId="{EECCA020-67F3-42B2-9CFC-70FDE592CFA7}" destId="{3C7AD928-28E1-48A0-8234-6BEE5CE0552D}" srcOrd="5" destOrd="0" presId="urn:microsoft.com/office/officeart/2008/layout/LinedList"/>
    <dgm:cxn modelId="{374FE8E7-01F0-468D-A443-FA10CCE1BB68}" type="presParOf" srcId="{EECCA020-67F3-42B2-9CFC-70FDE592CFA7}" destId="{638EC1B0-165E-4118-9DFC-E9CB60F106A1}" srcOrd="6" destOrd="0" presId="urn:microsoft.com/office/officeart/2008/layout/LinedList"/>
    <dgm:cxn modelId="{309CD6FB-D7CE-48AD-9CA4-4BFAA60B7BB8}" type="presParOf" srcId="{EECCA020-67F3-42B2-9CFC-70FDE592CFA7}" destId="{B7658280-84D7-42D2-9CEA-CE861223AA91}" srcOrd="7" destOrd="0" presId="urn:microsoft.com/office/officeart/2008/layout/LinedList"/>
    <dgm:cxn modelId="{BDC3B79D-C907-4F1A-B8EC-A5AB9344F4BE}" type="presParOf" srcId="{B7658280-84D7-42D2-9CEA-CE861223AA91}" destId="{8EE0CD05-5388-495B-B793-D9BB339A6BE8}" srcOrd="0" destOrd="0" presId="urn:microsoft.com/office/officeart/2008/layout/LinedList"/>
    <dgm:cxn modelId="{39E75FF2-FB6E-4A7A-80B4-8308136BD3EC}" type="presParOf" srcId="{B7658280-84D7-42D2-9CEA-CE861223AA91}" destId="{59D3ECFD-00F6-4302-86E8-E869B38F2BEF}" srcOrd="1" destOrd="0" presId="urn:microsoft.com/office/officeart/2008/layout/LinedList"/>
    <dgm:cxn modelId="{94BDF0BA-84C4-4CB8-B857-6C6785BA1A6C}" type="presParOf" srcId="{B7658280-84D7-42D2-9CEA-CE861223AA91}" destId="{3B660D56-ED20-4CBC-8A0A-7EF622461E0C}" srcOrd="2" destOrd="0" presId="urn:microsoft.com/office/officeart/2008/layout/LinedList"/>
    <dgm:cxn modelId="{7EA5843F-48A5-47A1-B118-9C288D86BE5E}" type="presParOf" srcId="{EECCA020-67F3-42B2-9CFC-70FDE592CFA7}" destId="{46AF9706-6E60-4C73-B87B-DB943702B988}" srcOrd="8" destOrd="0" presId="urn:microsoft.com/office/officeart/2008/layout/LinedList"/>
    <dgm:cxn modelId="{6FEE299A-734D-4CC7-9176-E81FA4321D00}" type="presParOf" srcId="{EECCA020-67F3-42B2-9CFC-70FDE592CFA7}" destId="{44B4A711-1810-4815-A6CC-8B650E1C321D}" srcOrd="9" destOrd="0" presId="urn:microsoft.com/office/officeart/2008/layout/LinedList"/>
    <dgm:cxn modelId="{0237E392-1863-4DC8-86BB-BD79F68776C5}" type="presParOf" srcId="{EECCA020-67F3-42B2-9CFC-70FDE592CFA7}" destId="{FEF8090B-1723-4604-9C62-08C634A70D2F}" srcOrd="10" destOrd="0" presId="urn:microsoft.com/office/officeart/2008/layout/LinedList"/>
    <dgm:cxn modelId="{7E8B095A-8511-4145-BA27-85956A1D4BD2}" type="presParOf" srcId="{FEF8090B-1723-4604-9C62-08C634A70D2F}" destId="{F2A12DEC-1104-4006-8FF7-6857CB4FFD47}" srcOrd="0" destOrd="0" presId="urn:microsoft.com/office/officeart/2008/layout/LinedList"/>
    <dgm:cxn modelId="{8489E5D1-DFC3-443F-8AA2-9605D3AF021E}" type="presParOf" srcId="{FEF8090B-1723-4604-9C62-08C634A70D2F}" destId="{2D0180FF-D615-4F46-8336-603068FCC5B8}" srcOrd="1" destOrd="0" presId="urn:microsoft.com/office/officeart/2008/layout/LinedList"/>
    <dgm:cxn modelId="{6738AF92-8163-4606-A917-47D609BE0E01}" type="presParOf" srcId="{FEF8090B-1723-4604-9C62-08C634A70D2F}" destId="{A4B1D4B4-680D-4171-BD88-6262D34BA3BA}" srcOrd="2" destOrd="0" presId="urn:microsoft.com/office/officeart/2008/layout/LinedList"/>
    <dgm:cxn modelId="{852B6C85-2620-4535-81DD-1FD29AC8CDAA}" type="presParOf" srcId="{EECCA020-67F3-42B2-9CFC-70FDE592CFA7}" destId="{E812AC50-D88B-455A-8C05-A6C8FAA8FA4F}" srcOrd="11" destOrd="0" presId="urn:microsoft.com/office/officeart/2008/layout/LinedList"/>
    <dgm:cxn modelId="{98DD6590-CED1-4473-8A84-07155D600D67}" type="presParOf" srcId="{EECCA020-67F3-42B2-9CFC-70FDE592CFA7}" destId="{5D40B41B-436A-4FAA-948F-EE3E2DEF6AAC}" srcOrd="12" destOrd="0" presId="urn:microsoft.com/office/officeart/2008/layout/LinedList"/>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E01D9C-BD95-4ECF-B4A8-6AD67538D0E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22C1BC6-217B-476B-AC5B-7AFE25E49EB8}">
      <dgm:prSet custT="1"/>
      <dgm:spPr>
        <a:solidFill>
          <a:schemeClr val="accent5">
            <a:lumMod val="20000"/>
            <a:lumOff val="80000"/>
          </a:schemeClr>
        </a:solidFill>
      </dgm:spPr>
      <dgm:t>
        <a:bodyPr anchor="ctr"/>
        <a:lstStyle/>
        <a:p>
          <a:pPr algn="ctr" rtl="0"/>
          <a:endParaRPr lang="en-US" sz="1800" b="1" dirty="0">
            <a:latin typeface="Georgia" pitchFamily="18" charset="0"/>
          </a:endParaRPr>
        </a:p>
      </dgm:t>
    </dgm:pt>
    <dgm:pt modelId="{B8090F36-59D8-4110-AD7F-0428B96A9609}" type="parTrans" cxnId="{0E3F06ED-C18C-465D-9833-9C6D55B31998}">
      <dgm:prSet/>
      <dgm:spPr/>
      <dgm:t>
        <a:bodyPr/>
        <a:lstStyle/>
        <a:p>
          <a:endParaRPr lang="en-US"/>
        </a:p>
      </dgm:t>
    </dgm:pt>
    <dgm:pt modelId="{169BF61D-AD48-435E-8025-02A3A8068C7D}" type="sibTrans" cxnId="{0E3F06ED-C18C-465D-9833-9C6D55B31998}">
      <dgm:prSet/>
      <dgm:spPr/>
      <dgm:t>
        <a:bodyPr/>
        <a:lstStyle/>
        <a:p>
          <a:endParaRPr lang="en-US"/>
        </a:p>
      </dgm:t>
    </dgm:pt>
    <dgm:pt modelId="{80E2CE71-3B75-4B80-9AD4-48DC8B4AA1E5}">
      <dgm:prSet custT="1"/>
      <dgm:spPr>
        <a:solidFill>
          <a:schemeClr val="accent2"/>
        </a:solidFill>
        <a:ln>
          <a:noFill/>
        </a:ln>
      </dgm:spPr>
      <dgm:t>
        <a:bodyPr/>
        <a:lstStyle/>
        <a:p>
          <a:pPr rtl="0"/>
          <a:endParaRPr lang="en-US" sz="1800" dirty="0">
            <a:latin typeface="Georgia" pitchFamily="18" charset="0"/>
          </a:endParaRPr>
        </a:p>
      </dgm:t>
    </dgm:pt>
    <dgm:pt modelId="{F3B15D8D-0369-4C40-8295-864804F2C26E}" type="parTrans" cxnId="{A809CF08-F3DF-48D4-9F57-072DEC2CDEC6}">
      <dgm:prSet/>
      <dgm:spPr/>
      <dgm:t>
        <a:bodyPr/>
        <a:lstStyle/>
        <a:p>
          <a:endParaRPr lang="en-US"/>
        </a:p>
      </dgm:t>
    </dgm:pt>
    <dgm:pt modelId="{D8C84447-E2A0-4ADF-96EA-1C2A659361AA}" type="sibTrans" cxnId="{A809CF08-F3DF-48D4-9F57-072DEC2CDEC6}">
      <dgm:prSet/>
      <dgm:spPr/>
      <dgm:t>
        <a:bodyPr/>
        <a:lstStyle/>
        <a:p>
          <a:endParaRPr lang="en-US"/>
        </a:p>
      </dgm:t>
    </dgm:pt>
    <dgm:pt modelId="{18EDF97E-C36C-4F4F-9AAC-DDDFD030EBE0}">
      <dgm:prSet custT="1"/>
      <dgm:spPr>
        <a:solidFill>
          <a:schemeClr val="accent2"/>
        </a:solidFill>
        <a:ln>
          <a:noFill/>
        </a:ln>
      </dgm:spPr>
      <dgm:t>
        <a:bodyPr/>
        <a:lstStyle/>
        <a:p>
          <a:pPr algn="l" rtl="0"/>
          <a:endParaRPr lang="en-US" sz="1800" dirty="0">
            <a:latin typeface="Georgia" pitchFamily="18" charset="0"/>
          </a:endParaRPr>
        </a:p>
      </dgm:t>
    </dgm:pt>
    <dgm:pt modelId="{4E4F02CE-0444-4140-BD22-BEBB00316FCA}" type="parTrans" cxnId="{55812DD6-1B46-458F-BD85-2BB89A0392F1}">
      <dgm:prSet/>
      <dgm:spPr/>
      <dgm:t>
        <a:bodyPr/>
        <a:lstStyle/>
        <a:p>
          <a:endParaRPr lang="en-US"/>
        </a:p>
      </dgm:t>
    </dgm:pt>
    <dgm:pt modelId="{DF199C97-CB0B-48EA-96D3-C5AB2323EDD9}" type="sibTrans" cxnId="{55812DD6-1B46-458F-BD85-2BB89A0392F1}">
      <dgm:prSet/>
      <dgm:spPr/>
      <dgm:t>
        <a:bodyPr/>
        <a:lstStyle/>
        <a:p>
          <a:endParaRPr lang="en-US"/>
        </a:p>
      </dgm:t>
    </dgm:pt>
    <dgm:pt modelId="{345306C8-C9FA-47B3-B1C5-04FFAC70232D}">
      <dgm:prSet custT="1"/>
      <dgm:spPr>
        <a:solidFill>
          <a:schemeClr val="accent2"/>
        </a:solidFill>
        <a:ln>
          <a:noFill/>
        </a:ln>
      </dgm:spPr>
      <dgm:t>
        <a:bodyPr/>
        <a:lstStyle/>
        <a:p>
          <a:pPr rtl="0"/>
          <a:endParaRPr lang="en-US" sz="1800" b="0" dirty="0">
            <a:latin typeface="Georgia" pitchFamily="18" charset="0"/>
          </a:endParaRPr>
        </a:p>
      </dgm:t>
    </dgm:pt>
    <dgm:pt modelId="{01795D6B-974A-458F-A2D3-68585D0B981B}" type="parTrans" cxnId="{330D62A2-27B1-4381-93FD-F59F88CF71A7}">
      <dgm:prSet/>
      <dgm:spPr/>
      <dgm:t>
        <a:bodyPr/>
        <a:lstStyle/>
        <a:p>
          <a:endParaRPr lang="en-US"/>
        </a:p>
      </dgm:t>
    </dgm:pt>
    <dgm:pt modelId="{59CB0532-5784-436C-80DD-E8FA8BAEE260}" type="sibTrans" cxnId="{330D62A2-27B1-4381-93FD-F59F88CF71A7}">
      <dgm:prSet/>
      <dgm:spPr/>
      <dgm:t>
        <a:bodyPr/>
        <a:lstStyle/>
        <a:p>
          <a:endParaRPr lang="en-US"/>
        </a:p>
      </dgm:t>
    </dgm:pt>
    <dgm:pt modelId="{CFA7079D-9508-40F6-848B-415B5AD12189}">
      <dgm:prSet custT="1"/>
      <dgm:spPr>
        <a:solidFill>
          <a:schemeClr val="accent2"/>
        </a:solidFill>
        <a:ln>
          <a:noFill/>
        </a:ln>
      </dgm:spPr>
      <dgm:t>
        <a:bodyPr/>
        <a:lstStyle/>
        <a:p>
          <a:pPr rtl="0"/>
          <a:endParaRPr lang="en-US" sz="1800" dirty="0">
            <a:latin typeface="Georgia" pitchFamily="18" charset="0"/>
          </a:endParaRPr>
        </a:p>
      </dgm:t>
    </dgm:pt>
    <dgm:pt modelId="{75FAC54C-D46F-421C-88C0-39B7A1C55A50}" type="sibTrans" cxnId="{5C3A48D9-264E-49AC-B38D-EFB73FD50536}">
      <dgm:prSet/>
      <dgm:spPr/>
      <dgm:t>
        <a:bodyPr/>
        <a:lstStyle/>
        <a:p>
          <a:endParaRPr lang="en-US"/>
        </a:p>
      </dgm:t>
    </dgm:pt>
    <dgm:pt modelId="{BB8A8B03-B582-411E-AC07-2E3C0E7E712F}" type="parTrans" cxnId="{5C3A48D9-264E-49AC-B38D-EFB73FD50536}">
      <dgm:prSet/>
      <dgm:spPr/>
      <dgm:t>
        <a:bodyPr/>
        <a:lstStyle/>
        <a:p>
          <a:endParaRPr lang="en-US"/>
        </a:p>
      </dgm:t>
    </dgm:pt>
    <dgm:pt modelId="{DB2AB733-29E5-45A3-ADE4-9E483C7DB6F4}" type="pres">
      <dgm:prSet presAssocID="{3AE01D9C-BD95-4ECF-B4A8-6AD67538D0E6}" presName="vert0" presStyleCnt="0">
        <dgm:presLayoutVars>
          <dgm:dir/>
          <dgm:animOne val="branch"/>
          <dgm:animLvl val="lvl"/>
        </dgm:presLayoutVars>
      </dgm:prSet>
      <dgm:spPr/>
    </dgm:pt>
    <dgm:pt modelId="{816DD7CD-89FC-4CF5-B6F4-DD072ECBB379}" type="pres">
      <dgm:prSet presAssocID="{522C1BC6-217B-476B-AC5B-7AFE25E49EB8}" presName="thickLine" presStyleLbl="alignNode1" presStyleIdx="0" presStyleCnt="1"/>
      <dgm:spPr/>
    </dgm:pt>
    <dgm:pt modelId="{EBDDA736-4A9B-4BDF-B5CB-53B63B38EF36}" type="pres">
      <dgm:prSet presAssocID="{522C1BC6-217B-476B-AC5B-7AFE25E49EB8}" presName="horz1" presStyleCnt="0"/>
      <dgm:spPr/>
    </dgm:pt>
    <dgm:pt modelId="{295AC93F-09CB-48B6-B9BB-DC764BFC1107}" type="pres">
      <dgm:prSet presAssocID="{522C1BC6-217B-476B-AC5B-7AFE25E49EB8}" presName="tx1" presStyleLbl="revTx" presStyleIdx="0" presStyleCnt="5" custScaleX="131708" custScaleY="100098"/>
      <dgm:spPr>
        <a:prstGeom prst="homePlate">
          <a:avLst/>
        </a:prstGeom>
      </dgm:spPr>
    </dgm:pt>
    <dgm:pt modelId="{EECCA020-67F3-42B2-9CFC-70FDE592CFA7}" type="pres">
      <dgm:prSet presAssocID="{522C1BC6-217B-476B-AC5B-7AFE25E49EB8}" presName="vert1" presStyleCnt="0"/>
      <dgm:spPr/>
    </dgm:pt>
    <dgm:pt modelId="{F4A45F7C-18E0-403E-886E-14368650A64E}" type="pres">
      <dgm:prSet presAssocID="{80E2CE71-3B75-4B80-9AD4-48DC8B4AA1E5}" presName="vertSpace2a" presStyleCnt="0"/>
      <dgm:spPr/>
    </dgm:pt>
    <dgm:pt modelId="{135EB4F6-2736-4C84-B95E-EF776E6E069C}" type="pres">
      <dgm:prSet presAssocID="{80E2CE71-3B75-4B80-9AD4-48DC8B4AA1E5}" presName="horz2" presStyleCnt="0"/>
      <dgm:spPr/>
    </dgm:pt>
    <dgm:pt modelId="{A25D10E4-55C9-438B-9591-A1605C1876AA}" type="pres">
      <dgm:prSet presAssocID="{80E2CE71-3B75-4B80-9AD4-48DC8B4AA1E5}" presName="horzSpace2" presStyleCnt="0"/>
      <dgm:spPr/>
    </dgm:pt>
    <dgm:pt modelId="{5C722739-2292-404B-8FC4-02BC0A57A0DD}" type="pres">
      <dgm:prSet presAssocID="{80E2CE71-3B75-4B80-9AD4-48DC8B4AA1E5}" presName="tx2" presStyleLbl="revTx" presStyleIdx="1" presStyleCnt="5"/>
      <dgm:spPr/>
    </dgm:pt>
    <dgm:pt modelId="{17D72FF6-479B-49B7-8E49-6F4D71D28A9A}" type="pres">
      <dgm:prSet presAssocID="{80E2CE71-3B75-4B80-9AD4-48DC8B4AA1E5}" presName="vert2" presStyleCnt="0"/>
      <dgm:spPr/>
    </dgm:pt>
    <dgm:pt modelId="{1FC5D247-0EA4-4986-9513-863E7907EEDA}" type="pres">
      <dgm:prSet presAssocID="{80E2CE71-3B75-4B80-9AD4-48DC8B4AA1E5}" presName="thinLine2b" presStyleLbl="callout" presStyleIdx="0" presStyleCnt="4"/>
      <dgm:spPr/>
    </dgm:pt>
    <dgm:pt modelId="{9F0E3379-1B8F-43D1-86B9-FFB0C44D036D}" type="pres">
      <dgm:prSet presAssocID="{80E2CE71-3B75-4B80-9AD4-48DC8B4AA1E5}" presName="vertSpace2b" presStyleCnt="0"/>
      <dgm:spPr/>
    </dgm:pt>
    <dgm:pt modelId="{1EFD25BE-52D8-4A39-8435-A962DBA800DE}" type="pres">
      <dgm:prSet presAssocID="{CFA7079D-9508-40F6-848B-415B5AD12189}" presName="horz2" presStyleCnt="0"/>
      <dgm:spPr/>
    </dgm:pt>
    <dgm:pt modelId="{71C1350A-3B2A-4D03-A5C0-36A0BAEC9C5F}" type="pres">
      <dgm:prSet presAssocID="{CFA7079D-9508-40F6-848B-415B5AD12189}" presName="horzSpace2" presStyleCnt="0"/>
      <dgm:spPr/>
    </dgm:pt>
    <dgm:pt modelId="{2B640ECA-3FAC-48C3-BF5A-F8437271DD8A}" type="pres">
      <dgm:prSet presAssocID="{CFA7079D-9508-40F6-848B-415B5AD12189}" presName="tx2" presStyleLbl="revTx" presStyleIdx="2" presStyleCnt="5"/>
      <dgm:spPr/>
    </dgm:pt>
    <dgm:pt modelId="{A231A9FD-58E0-42F0-88CC-727981F498D1}" type="pres">
      <dgm:prSet presAssocID="{CFA7079D-9508-40F6-848B-415B5AD12189}" presName="vert2" presStyleCnt="0"/>
      <dgm:spPr/>
    </dgm:pt>
    <dgm:pt modelId="{3C7AD928-28E1-48A0-8234-6BEE5CE0552D}" type="pres">
      <dgm:prSet presAssocID="{CFA7079D-9508-40F6-848B-415B5AD12189}" presName="thinLine2b" presStyleLbl="callout" presStyleIdx="1" presStyleCnt="4"/>
      <dgm:spPr/>
    </dgm:pt>
    <dgm:pt modelId="{638EC1B0-165E-4118-9DFC-E9CB60F106A1}" type="pres">
      <dgm:prSet presAssocID="{CFA7079D-9508-40F6-848B-415B5AD12189}" presName="vertSpace2b" presStyleCnt="0"/>
      <dgm:spPr/>
    </dgm:pt>
    <dgm:pt modelId="{B7658280-84D7-42D2-9CEA-CE861223AA91}" type="pres">
      <dgm:prSet presAssocID="{18EDF97E-C36C-4F4F-9AAC-DDDFD030EBE0}" presName="horz2" presStyleCnt="0"/>
      <dgm:spPr/>
    </dgm:pt>
    <dgm:pt modelId="{8EE0CD05-5388-495B-B793-D9BB339A6BE8}" type="pres">
      <dgm:prSet presAssocID="{18EDF97E-C36C-4F4F-9AAC-DDDFD030EBE0}" presName="horzSpace2" presStyleCnt="0"/>
      <dgm:spPr/>
    </dgm:pt>
    <dgm:pt modelId="{59D3ECFD-00F6-4302-86E8-E869B38F2BEF}" type="pres">
      <dgm:prSet presAssocID="{18EDF97E-C36C-4F4F-9AAC-DDDFD030EBE0}" presName="tx2" presStyleLbl="revTx" presStyleIdx="3" presStyleCnt="5"/>
      <dgm:spPr/>
    </dgm:pt>
    <dgm:pt modelId="{3B660D56-ED20-4CBC-8A0A-7EF622461E0C}" type="pres">
      <dgm:prSet presAssocID="{18EDF97E-C36C-4F4F-9AAC-DDDFD030EBE0}" presName="vert2" presStyleCnt="0"/>
      <dgm:spPr/>
    </dgm:pt>
    <dgm:pt modelId="{46AF9706-6E60-4C73-B87B-DB943702B988}" type="pres">
      <dgm:prSet presAssocID="{18EDF97E-C36C-4F4F-9AAC-DDDFD030EBE0}" presName="thinLine2b" presStyleLbl="callout" presStyleIdx="2" presStyleCnt="4"/>
      <dgm:spPr/>
    </dgm:pt>
    <dgm:pt modelId="{44B4A711-1810-4815-A6CC-8B650E1C321D}" type="pres">
      <dgm:prSet presAssocID="{18EDF97E-C36C-4F4F-9AAC-DDDFD030EBE0}" presName="vertSpace2b" presStyleCnt="0"/>
      <dgm:spPr/>
    </dgm:pt>
    <dgm:pt modelId="{FEF8090B-1723-4604-9C62-08C634A70D2F}" type="pres">
      <dgm:prSet presAssocID="{345306C8-C9FA-47B3-B1C5-04FFAC70232D}" presName="horz2" presStyleCnt="0"/>
      <dgm:spPr/>
    </dgm:pt>
    <dgm:pt modelId="{F2A12DEC-1104-4006-8FF7-6857CB4FFD47}" type="pres">
      <dgm:prSet presAssocID="{345306C8-C9FA-47B3-B1C5-04FFAC70232D}" presName="horzSpace2" presStyleCnt="0"/>
      <dgm:spPr/>
    </dgm:pt>
    <dgm:pt modelId="{2D0180FF-D615-4F46-8336-603068FCC5B8}" type="pres">
      <dgm:prSet presAssocID="{345306C8-C9FA-47B3-B1C5-04FFAC70232D}" presName="tx2" presStyleLbl="revTx" presStyleIdx="4" presStyleCnt="5"/>
      <dgm:spPr/>
    </dgm:pt>
    <dgm:pt modelId="{A4B1D4B4-680D-4171-BD88-6262D34BA3BA}" type="pres">
      <dgm:prSet presAssocID="{345306C8-C9FA-47B3-B1C5-04FFAC70232D}" presName="vert2" presStyleCnt="0"/>
      <dgm:spPr/>
    </dgm:pt>
    <dgm:pt modelId="{E812AC50-D88B-455A-8C05-A6C8FAA8FA4F}" type="pres">
      <dgm:prSet presAssocID="{345306C8-C9FA-47B3-B1C5-04FFAC70232D}" presName="thinLine2b" presStyleLbl="callout" presStyleIdx="3" presStyleCnt="4"/>
      <dgm:spPr/>
    </dgm:pt>
    <dgm:pt modelId="{5D40B41B-436A-4FAA-948F-EE3E2DEF6AAC}" type="pres">
      <dgm:prSet presAssocID="{345306C8-C9FA-47B3-B1C5-04FFAC70232D}" presName="vertSpace2b" presStyleCnt="0"/>
      <dgm:spPr/>
    </dgm:pt>
  </dgm:ptLst>
  <dgm:cxnLst>
    <dgm:cxn modelId="{A809CF08-F3DF-48D4-9F57-072DEC2CDEC6}" srcId="{522C1BC6-217B-476B-AC5B-7AFE25E49EB8}" destId="{80E2CE71-3B75-4B80-9AD4-48DC8B4AA1E5}" srcOrd="0" destOrd="0" parTransId="{F3B15D8D-0369-4C40-8295-864804F2C26E}" sibTransId="{D8C84447-E2A0-4ADF-96EA-1C2A659361AA}"/>
    <dgm:cxn modelId="{8C19C510-AF5F-4719-8B8F-6E7645993C12}" type="presOf" srcId="{18EDF97E-C36C-4F4F-9AAC-DDDFD030EBE0}" destId="{59D3ECFD-00F6-4302-86E8-E869B38F2BEF}" srcOrd="0" destOrd="0" presId="urn:microsoft.com/office/officeart/2008/layout/LinedList"/>
    <dgm:cxn modelId="{B8F5C131-997C-49F0-8071-1659378EBB69}" type="presOf" srcId="{345306C8-C9FA-47B3-B1C5-04FFAC70232D}" destId="{2D0180FF-D615-4F46-8336-603068FCC5B8}" srcOrd="0" destOrd="0" presId="urn:microsoft.com/office/officeart/2008/layout/LinedList"/>
    <dgm:cxn modelId="{D03BCD40-A91E-4B0A-821A-8F51054274BB}" type="presOf" srcId="{3AE01D9C-BD95-4ECF-B4A8-6AD67538D0E6}" destId="{DB2AB733-29E5-45A3-ADE4-9E483C7DB6F4}" srcOrd="0" destOrd="0" presId="urn:microsoft.com/office/officeart/2008/layout/LinedList"/>
    <dgm:cxn modelId="{D542E66E-383F-4ABA-BD14-FC8D294C9850}" type="presOf" srcId="{CFA7079D-9508-40F6-848B-415B5AD12189}" destId="{2B640ECA-3FAC-48C3-BF5A-F8437271DD8A}" srcOrd="0" destOrd="0" presId="urn:microsoft.com/office/officeart/2008/layout/LinedList"/>
    <dgm:cxn modelId="{330D62A2-27B1-4381-93FD-F59F88CF71A7}" srcId="{522C1BC6-217B-476B-AC5B-7AFE25E49EB8}" destId="{345306C8-C9FA-47B3-B1C5-04FFAC70232D}" srcOrd="3" destOrd="0" parTransId="{01795D6B-974A-458F-A2D3-68585D0B981B}" sibTransId="{59CB0532-5784-436C-80DD-E8FA8BAEE260}"/>
    <dgm:cxn modelId="{243F4FAE-F081-47F5-9F15-26582F3DBB72}" type="presOf" srcId="{522C1BC6-217B-476B-AC5B-7AFE25E49EB8}" destId="{295AC93F-09CB-48B6-B9BB-DC764BFC1107}" srcOrd="0" destOrd="0" presId="urn:microsoft.com/office/officeart/2008/layout/LinedList"/>
    <dgm:cxn modelId="{CE63BFCA-74AB-4696-A840-895B93967E6C}" type="presOf" srcId="{80E2CE71-3B75-4B80-9AD4-48DC8B4AA1E5}" destId="{5C722739-2292-404B-8FC4-02BC0A57A0DD}" srcOrd="0" destOrd="0" presId="urn:microsoft.com/office/officeart/2008/layout/LinedList"/>
    <dgm:cxn modelId="{55812DD6-1B46-458F-BD85-2BB89A0392F1}" srcId="{522C1BC6-217B-476B-AC5B-7AFE25E49EB8}" destId="{18EDF97E-C36C-4F4F-9AAC-DDDFD030EBE0}" srcOrd="2" destOrd="0" parTransId="{4E4F02CE-0444-4140-BD22-BEBB00316FCA}" sibTransId="{DF199C97-CB0B-48EA-96D3-C5AB2323EDD9}"/>
    <dgm:cxn modelId="{5C3A48D9-264E-49AC-B38D-EFB73FD50536}" srcId="{522C1BC6-217B-476B-AC5B-7AFE25E49EB8}" destId="{CFA7079D-9508-40F6-848B-415B5AD12189}" srcOrd="1" destOrd="0" parTransId="{BB8A8B03-B582-411E-AC07-2E3C0E7E712F}" sibTransId="{75FAC54C-D46F-421C-88C0-39B7A1C55A50}"/>
    <dgm:cxn modelId="{0E3F06ED-C18C-465D-9833-9C6D55B31998}" srcId="{3AE01D9C-BD95-4ECF-B4A8-6AD67538D0E6}" destId="{522C1BC6-217B-476B-AC5B-7AFE25E49EB8}" srcOrd="0" destOrd="0" parTransId="{B8090F36-59D8-4110-AD7F-0428B96A9609}" sibTransId="{169BF61D-AD48-435E-8025-02A3A8068C7D}"/>
    <dgm:cxn modelId="{49941CF0-8640-4733-BA2B-20E0F250A8E5}" type="presParOf" srcId="{DB2AB733-29E5-45A3-ADE4-9E483C7DB6F4}" destId="{816DD7CD-89FC-4CF5-B6F4-DD072ECBB379}" srcOrd="0" destOrd="0" presId="urn:microsoft.com/office/officeart/2008/layout/LinedList"/>
    <dgm:cxn modelId="{0DE82F65-DF32-4E6C-A54E-63A5C3448FD3}" type="presParOf" srcId="{DB2AB733-29E5-45A3-ADE4-9E483C7DB6F4}" destId="{EBDDA736-4A9B-4BDF-B5CB-53B63B38EF36}" srcOrd="1" destOrd="0" presId="urn:microsoft.com/office/officeart/2008/layout/LinedList"/>
    <dgm:cxn modelId="{00039E8A-64B2-4469-B3FA-719BDDBB0222}" type="presParOf" srcId="{EBDDA736-4A9B-4BDF-B5CB-53B63B38EF36}" destId="{295AC93F-09CB-48B6-B9BB-DC764BFC1107}" srcOrd="0" destOrd="0" presId="urn:microsoft.com/office/officeart/2008/layout/LinedList"/>
    <dgm:cxn modelId="{E5956E1D-4F2D-434A-9241-F6ED7F448C37}" type="presParOf" srcId="{EBDDA736-4A9B-4BDF-B5CB-53B63B38EF36}" destId="{EECCA020-67F3-42B2-9CFC-70FDE592CFA7}" srcOrd="1" destOrd="0" presId="urn:microsoft.com/office/officeart/2008/layout/LinedList"/>
    <dgm:cxn modelId="{7890B7DC-ADCC-497F-9788-D3C8E61A4237}" type="presParOf" srcId="{EECCA020-67F3-42B2-9CFC-70FDE592CFA7}" destId="{F4A45F7C-18E0-403E-886E-14368650A64E}" srcOrd="0" destOrd="0" presId="urn:microsoft.com/office/officeart/2008/layout/LinedList"/>
    <dgm:cxn modelId="{EBDE0084-0FC7-4131-BA1A-F69DC458A0FB}" type="presParOf" srcId="{EECCA020-67F3-42B2-9CFC-70FDE592CFA7}" destId="{135EB4F6-2736-4C84-B95E-EF776E6E069C}" srcOrd="1" destOrd="0" presId="urn:microsoft.com/office/officeart/2008/layout/LinedList"/>
    <dgm:cxn modelId="{F1AD10A7-23BC-4EC8-95DC-C50084551C3A}" type="presParOf" srcId="{135EB4F6-2736-4C84-B95E-EF776E6E069C}" destId="{A25D10E4-55C9-438B-9591-A1605C1876AA}" srcOrd="0" destOrd="0" presId="urn:microsoft.com/office/officeart/2008/layout/LinedList"/>
    <dgm:cxn modelId="{B2A91867-38AF-4B29-9E41-418B9D73E2B5}" type="presParOf" srcId="{135EB4F6-2736-4C84-B95E-EF776E6E069C}" destId="{5C722739-2292-404B-8FC4-02BC0A57A0DD}" srcOrd="1" destOrd="0" presId="urn:microsoft.com/office/officeart/2008/layout/LinedList"/>
    <dgm:cxn modelId="{AD5A3909-48E6-497C-A1BD-9CBAF9A03367}" type="presParOf" srcId="{135EB4F6-2736-4C84-B95E-EF776E6E069C}" destId="{17D72FF6-479B-49B7-8E49-6F4D71D28A9A}" srcOrd="2" destOrd="0" presId="urn:microsoft.com/office/officeart/2008/layout/LinedList"/>
    <dgm:cxn modelId="{88AD1197-9463-4441-A029-664C838A922E}" type="presParOf" srcId="{EECCA020-67F3-42B2-9CFC-70FDE592CFA7}" destId="{1FC5D247-0EA4-4986-9513-863E7907EEDA}" srcOrd="2" destOrd="0" presId="urn:microsoft.com/office/officeart/2008/layout/LinedList"/>
    <dgm:cxn modelId="{25041808-34EF-447A-A335-A1BDD022802C}" type="presParOf" srcId="{EECCA020-67F3-42B2-9CFC-70FDE592CFA7}" destId="{9F0E3379-1B8F-43D1-86B9-FFB0C44D036D}" srcOrd="3" destOrd="0" presId="urn:microsoft.com/office/officeart/2008/layout/LinedList"/>
    <dgm:cxn modelId="{E55F4B49-5857-4263-8414-E64736112138}" type="presParOf" srcId="{EECCA020-67F3-42B2-9CFC-70FDE592CFA7}" destId="{1EFD25BE-52D8-4A39-8435-A962DBA800DE}" srcOrd="4" destOrd="0" presId="urn:microsoft.com/office/officeart/2008/layout/LinedList"/>
    <dgm:cxn modelId="{F9B422C7-D1AC-4C72-98B6-1D604982EC60}" type="presParOf" srcId="{1EFD25BE-52D8-4A39-8435-A962DBA800DE}" destId="{71C1350A-3B2A-4D03-A5C0-36A0BAEC9C5F}" srcOrd="0" destOrd="0" presId="urn:microsoft.com/office/officeart/2008/layout/LinedList"/>
    <dgm:cxn modelId="{0A9A4AD8-17CC-4118-884F-A800EE706246}" type="presParOf" srcId="{1EFD25BE-52D8-4A39-8435-A962DBA800DE}" destId="{2B640ECA-3FAC-48C3-BF5A-F8437271DD8A}" srcOrd="1" destOrd="0" presId="urn:microsoft.com/office/officeart/2008/layout/LinedList"/>
    <dgm:cxn modelId="{113A9AAA-ED86-4E50-911D-93D28F4FAF66}" type="presParOf" srcId="{1EFD25BE-52D8-4A39-8435-A962DBA800DE}" destId="{A231A9FD-58E0-42F0-88CC-727981F498D1}" srcOrd="2" destOrd="0" presId="urn:microsoft.com/office/officeart/2008/layout/LinedList"/>
    <dgm:cxn modelId="{A9D412B7-8976-4160-A085-94AADEBBFC4C}" type="presParOf" srcId="{EECCA020-67F3-42B2-9CFC-70FDE592CFA7}" destId="{3C7AD928-28E1-48A0-8234-6BEE5CE0552D}" srcOrd="5" destOrd="0" presId="urn:microsoft.com/office/officeart/2008/layout/LinedList"/>
    <dgm:cxn modelId="{99435BD3-95CF-4796-9456-FCC92133638E}" type="presParOf" srcId="{EECCA020-67F3-42B2-9CFC-70FDE592CFA7}" destId="{638EC1B0-165E-4118-9DFC-E9CB60F106A1}" srcOrd="6" destOrd="0" presId="urn:microsoft.com/office/officeart/2008/layout/LinedList"/>
    <dgm:cxn modelId="{9A61B354-586B-4424-9E87-F3E686F30A4F}" type="presParOf" srcId="{EECCA020-67F3-42B2-9CFC-70FDE592CFA7}" destId="{B7658280-84D7-42D2-9CEA-CE861223AA91}" srcOrd="7" destOrd="0" presId="urn:microsoft.com/office/officeart/2008/layout/LinedList"/>
    <dgm:cxn modelId="{11AF292A-6088-43D3-AAB7-F405775BD517}" type="presParOf" srcId="{B7658280-84D7-42D2-9CEA-CE861223AA91}" destId="{8EE0CD05-5388-495B-B793-D9BB339A6BE8}" srcOrd="0" destOrd="0" presId="urn:microsoft.com/office/officeart/2008/layout/LinedList"/>
    <dgm:cxn modelId="{E1F9F064-C6CA-4CE4-8E86-47A6BDF39EDA}" type="presParOf" srcId="{B7658280-84D7-42D2-9CEA-CE861223AA91}" destId="{59D3ECFD-00F6-4302-86E8-E869B38F2BEF}" srcOrd="1" destOrd="0" presId="urn:microsoft.com/office/officeart/2008/layout/LinedList"/>
    <dgm:cxn modelId="{56278074-293D-4351-A787-029582CA54D7}" type="presParOf" srcId="{B7658280-84D7-42D2-9CEA-CE861223AA91}" destId="{3B660D56-ED20-4CBC-8A0A-7EF622461E0C}" srcOrd="2" destOrd="0" presId="urn:microsoft.com/office/officeart/2008/layout/LinedList"/>
    <dgm:cxn modelId="{6500C35F-B8BC-4AC8-AA5A-60E0DCB47759}" type="presParOf" srcId="{EECCA020-67F3-42B2-9CFC-70FDE592CFA7}" destId="{46AF9706-6E60-4C73-B87B-DB943702B988}" srcOrd="8" destOrd="0" presId="urn:microsoft.com/office/officeart/2008/layout/LinedList"/>
    <dgm:cxn modelId="{8FB5A95E-245A-4E50-85E0-8663AAC275BF}" type="presParOf" srcId="{EECCA020-67F3-42B2-9CFC-70FDE592CFA7}" destId="{44B4A711-1810-4815-A6CC-8B650E1C321D}" srcOrd="9" destOrd="0" presId="urn:microsoft.com/office/officeart/2008/layout/LinedList"/>
    <dgm:cxn modelId="{AF967301-4B6F-4E94-9D05-6DBA51CD6467}" type="presParOf" srcId="{EECCA020-67F3-42B2-9CFC-70FDE592CFA7}" destId="{FEF8090B-1723-4604-9C62-08C634A70D2F}" srcOrd="10" destOrd="0" presId="urn:microsoft.com/office/officeart/2008/layout/LinedList"/>
    <dgm:cxn modelId="{0042B609-EBE6-4106-886A-2936E53D2E0B}" type="presParOf" srcId="{FEF8090B-1723-4604-9C62-08C634A70D2F}" destId="{F2A12DEC-1104-4006-8FF7-6857CB4FFD47}" srcOrd="0" destOrd="0" presId="urn:microsoft.com/office/officeart/2008/layout/LinedList"/>
    <dgm:cxn modelId="{49ECE835-B3D6-4253-BF5F-32D153FC3734}" type="presParOf" srcId="{FEF8090B-1723-4604-9C62-08C634A70D2F}" destId="{2D0180FF-D615-4F46-8336-603068FCC5B8}" srcOrd="1" destOrd="0" presId="urn:microsoft.com/office/officeart/2008/layout/LinedList"/>
    <dgm:cxn modelId="{25113A78-F642-42B2-A5C8-B190C5836C1F}" type="presParOf" srcId="{FEF8090B-1723-4604-9C62-08C634A70D2F}" destId="{A4B1D4B4-680D-4171-BD88-6262D34BA3BA}" srcOrd="2" destOrd="0" presId="urn:microsoft.com/office/officeart/2008/layout/LinedList"/>
    <dgm:cxn modelId="{1ACD04A3-BA3F-48CD-A33C-C0B14B25A169}" type="presParOf" srcId="{EECCA020-67F3-42B2-9CFC-70FDE592CFA7}" destId="{E812AC50-D88B-455A-8C05-A6C8FAA8FA4F}" srcOrd="11" destOrd="0" presId="urn:microsoft.com/office/officeart/2008/layout/LinedList"/>
    <dgm:cxn modelId="{423A5857-FFA8-4A43-AEE8-FDC1DC12F182}" type="presParOf" srcId="{EECCA020-67F3-42B2-9CFC-70FDE592CFA7}" destId="{5D40B41B-436A-4FAA-948F-EE3E2DEF6AAC}" srcOrd="12" destOrd="0" presId="urn:microsoft.com/office/officeart/2008/layout/LinedList"/>
  </dgm:cxnLst>
  <dgm:bg/>
  <dgm:whole>
    <a:ln>
      <a:noFill/>
    </a:ln>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732C16-B108-42EB-BDF2-62A76199EA2B}" type="doc">
      <dgm:prSet loTypeId="urn:microsoft.com/office/officeart/2005/8/layout/hList7#1" loCatId="process" qsTypeId="urn:microsoft.com/office/officeart/2005/8/quickstyle/simple1" qsCatId="simple" csTypeId="urn:microsoft.com/office/officeart/2005/8/colors/colorful1#1" csCatId="colorful" phldr="1"/>
      <dgm:spPr/>
      <dgm:t>
        <a:bodyPr/>
        <a:lstStyle/>
        <a:p>
          <a:endParaRPr lang="en-US"/>
        </a:p>
      </dgm:t>
    </dgm:pt>
    <dgm:pt modelId="{40314DDE-0BD8-4221-B732-10CFC46A238B}">
      <dgm:prSet custT="1"/>
      <dgm:spPr>
        <a:solidFill>
          <a:schemeClr val="accent4">
            <a:lumMod val="40000"/>
            <a:lumOff val="60000"/>
          </a:schemeClr>
        </a:solidFill>
        <a:ln>
          <a:noFill/>
        </a:ln>
      </dgm:spPr>
      <dgm:t>
        <a:bodyPr/>
        <a:lstStyle/>
        <a:p>
          <a:pPr rtl="0"/>
          <a:endParaRPr lang="en-US" sz="1400" b="1" dirty="0">
            <a:solidFill>
              <a:srgbClr val="404040"/>
            </a:solidFill>
            <a:latin typeface="Georgia" pitchFamily="18" charset="0"/>
          </a:endParaRPr>
        </a:p>
      </dgm:t>
    </dgm:pt>
    <dgm:pt modelId="{4EF5DA56-714E-4F1D-8CD7-557DD8576F86}" type="parTrans" cxnId="{4B70A504-7CF4-47C7-8B35-85B79359ABC3}">
      <dgm:prSet/>
      <dgm:spPr/>
      <dgm:t>
        <a:bodyPr/>
        <a:lstStyle/>
        <a:p>
          <a:endParaRPr lang="en-US"/>
        </a:p>
      </dgm:t>
    </dgm:pt>
    <dgm:pt modelId="{A92489A1-CB5E-4F2F-9FDD-F637E7318667}" type="sibTrans" cxnId="{4B70A504-7CF4-47C7-8B35-85B79359ABC3}">
      <dgm:prSet/>
      <dgm:spPr/>
      <dgm:t>
        <a:bodyPr/>
        <a:lstStyle/>
        <a:p>
          <a:endParaRPr lang="en-US"/>
        </a:p>
      </dgm:t>
    </dgm:pt>
    <dgm:pt modelId="{8E8F11AD-C517-4D3F-8DFD-0AB5233B8B2A}">
      <dgm:prSet custT="1"/>
      <dgm:spPr>
        <a:solidFill>
          <a:schemeClr val="accent4"/>
        </a:solidFill>
        <a:ln>
          <a:noFill/>
        </a:ln>
      </dgm:spPr>
      <dgm:t>
        <a:bodyPr/>
        <a:lstStyle/>
        <a:p>
          <a:pPr rtl="0"/>
          <a:endParaRPr lang="en-US" sz="1400" b="1" dirty="0">
            <a:solidFill>
              <a:srgbClr val="404040"/>
            </a:solidFill>
            <a:latin typeface="Georgia" pitchFamily="18" charset="0"/>
          </a:endParaRPr>
        </a:p>
      </dgm:t>
    </dgm:pt>
    <dgm:pt modelId="{28CAC3F6-2BF5-4641-AE64-7DFF7A1FC592}" type="parTrans" cxnId="{7064DCDD-BD52-4A4E-8E75-3997DC93BC7B}">
      <dgm:prSet/>
      <dgm:spPr/>
      <dgm:t>
        <a:bodyPr/>
        <a:lstStyle/>
        <a:p>
          <a:endParaRPr lang="en-US"/>
        </a:p>
      </dgm:t>
    </dgm:pt>
    <dgm:pt modelId="{485A3954-6BC0-46B4-9F17-4EFD115B5884}" type="sibTrans" cxnId="{7064DCDD-BD52-4A4E-8E75-3997DC93BC7B}">
      <dgm:prSet/>
      <dgm:spPr/>
      <dgm:t>
        <a:bodyPr/>
        <a:lstStyle/>
        <a:p>
          <a:endParaRPr lang="en-US"/>
        </a:p>
      </dgm:t>
    </dgm:pt>
    <dgm:pt modelId="{3AED9272-ACC4-45D4-9F7C-2C9A03444762}">
      <dgm:prSet custT="1"/>
      <dgm:spPr>
        <a:solidFill>
          <a:srgbClr val="4C6C74"/>
        </a:solidFill>
        <a:ln>
          <a:noFill/>
        </a:ln>
      </dgm:spPr>
      <dgm:t>
        <a:bodyPr/>
        <a:lstStyle/>
        <a:p>
          <a:pPr rtl="0"/>
          <a:endParaRPr lang="en-US" sz="1400" b="1" dirty="0">
            <a:solidFill>
              <a:srgbClr val="FFFFFF"/>
            </a:solidFill>
            <a:latin typeface="Georgia" pitchFamily="18" charset="0"/>
          </a:endParaRPr>
        </a:p>
      </dgm:t>
    </dgm:pt>
    <dgm:pt modelId="{4DC23EBA-0B2C-489D-8AB5-8326F1A5121B}" type="parTrans" cxnId="{AFFFC52B-96B0-4A7C-8080-E4D2FEB505EC}">
      <dgm:prSet/>
      <dgm:spPr/>
      <dgm:t>
        <a:bodyPr/>
        <a:lstStyle/>
        <a:p>
          <a:endParaRPr lang="en-US"/>
        </a:p>
      </dgm:t>
    </dgm:pt>
    <dgm:pt modelId="{DBCC8B2E-66E8-4C65-B862-B3EA7CCCA057}" type="sibTrans" cxnId="{AFFFC52B-96B0-4A7C-8080-E4D2FEB505EC}">
      <dgm:prSet/>
      <dgm:spPr/>
      <dgm:t>
        <a:bodyPr/>
        <a:lstStyle/>
        <a:p>
          <a:endParaRPr lang="en-US"/>
        </a:p>
      </dgm:t>
    </dgm:pt>
    <dgm:pt modelId="{040E08DB-2FC3-4377-B464-19AF4F219813}" type="pres">
      <dgm:prSet presAssocID="{01732C16-B108-42EB-BDF2-62A76199EA2B}" presName="Name0" presStyleCnt="0">
        <dgm:presLayoutVars>
          <dgm:dir/>
          <dgm:resizeHandles val="exact"/>
        </dgm:presLayoutVars>
      </dgm:prSet>
      <dgm:spPr/>
    </dgm:pt>
    <dgm:pt modelId="{CA448C5C-7613-47D8-B414-B99E26A6EF7D}" type="pres">
      <dgm:prSet presAssocID="{01732C16-B108-42EB-BDF2-62A76199EA2B}" presName="fgShape" presStyleLbl="fgShp" presStyleIdx="0" presStyleCnt="1" custLinFactNeighborY="43590"/>
      <dgm:spPr>
        <a:prstGeom prst="rightArrow">
          <a:avLst/>
        </a:prstGeom>
        <a:solidFill>
          <a:schemeClr val="bg2"/>
        </a:solidFill>
        <a:ln>
          <a:noFill/>
        </a:ln>
      </dgm:spPr>
    </dgm:pt>
    <dgm:pt modelId="{F8690427-8DF4-444D-89C0-B1152BDCEF30}" type="pres">
      <dgm:prSet presAssocID="{01732C16-B108-42EB-BDF2-62A76199EA2B}" presName="linComp" presStyleCnt="0"/>
      <dgm:spPr/>
    </dgm:pt>
    <dgm:pt modelId="{ED260103-E9AF-4661-9C81-9084D4041CEA}" type="pres">
      <dgm:prSet presAssocID="{40314DDE-0BD8-4221-B732-10CFC46A238B}" presName="compNode" presStyleCnt="0"/>
      <dgm:spPr/>
    </dgm:pt>
    <dgm:pt modelId="{7DF57DEC-A921-4EA4-8C99-DC316D64E998}" type="pres">
      <dgm:prSet presAssocID="{40314DDE-0BD8-4221-B732-10CFC46A238B}" presName="bkgdShape" presStyleLbl="node1" presStyleIdx="0" presStyleCnt="3"/>
      <dgm:spPr>
        <a:prstGeom prst="rect">
          <a:avLst/>
        </a:prstGeom>
      </dgm:spPr>
    </dgm:pt>
    <dgm:pt modelId="{579A739B-64BB-457C-96B6-F8510039D82B}" type="pres">
      <dgm:prSet presAssocID="{40314DDE-0BD8-4221-B732-10CFC46A238B}" presName="nodeTx" presStyleLbl="node1" presStyleIdx="0" presStyleCnt="3">
        <dgm:presLayoutVars>
          <dgm:bulletEnabled val="1"/>
        </dgm:presLayoutVars>
      </dgm:prSet>
      <dgm:spPr/>
    </dgm:pt>
    <dgm:pt modelId="{844B5ECF-1613-4869-B970-340A1155B0CC}" type="pres">
      <dgm:prSet presAssocID="{40314DDE-0BD8-4221-B732-10CFC46A238B}" presName="invisiNode" presStyleLbl="node1" presStyleIdx="0" presStyleCnt="3"/>
      <dgm:spPr/>
    </dgm:pt>
    <dgm:pt modelId="{2BF64219-9A81-4288-AC18-49EFC9A1DE52}" type="pres">
      <dgm:prSet presAssocID="{40314DDE-0BD8-4221-B732-10CFC46A238B}" presName="imagNode" presStyleLbl="fgImgPlace1" presStyleIdx="0" presStyleCnt="3"/>
      <dgm:spPr>
        <a:ln>
          <a:noFill/>
        </a:ln>
      </dgm:spPr>
    </dgm:pt>
    <dgm:pt modelId="{FB912F1E-61A5-40B3-A042-F7DDF0BCF3F9}" type="pres">
      <dgm:prSet presAssocID="{A92489A1-CB5E-4F2F-9FDD-F637E7318667}" presName="sibTrans" presStyleLbl="sibTrans2D1" presStyleIdx="0" presStyleCnt="0"/>
      <dgm:spPr/>
    </dgm:pt>
    <dgm:pt modelId="{5CBB84C8-2392-4CD1-AC78-4671C1B70EC2}" type="pres">
      <dgm:prSet presAssocID="{8E8F11AD-C517-4D3F-8DFD-0AB5233B8B2A}" presName="compNode" presStyleCnt="0"/>
      <dgm:spPr/>
    </dgm:pt>
    <dgm:pt modelId="{FAAC8B47-1184-42B8-A093-35268345ABF4}" type="pres">
      <dgm:prSet presAssocID="{8E8F11AD-C517-4D3F-8DFD-0AB5233B8B2A}" presName="bkgdShape" presStyleLbl="node1" presStyleIdx="1" presStyleCnt="3"/>
      <dgm:spPr>
        <a:prstGeom prst="rect">
          <a:avLst/>
        </a:prstGeom>
      </dgm:spPr>
    </dgm:pt>
    <dgm:pt modelId="{D27C4CB3-BF56-45A3-AF4C-EB4001D52921}" type="pres">
      <dgm:prSet presAssocID="{8E8F11AD-C517-4D3F-8DFD-0AB5233B8B2A}" presName="nodeTx" presStyleLbl="node1" presStyleIdx="1" presStyleCnt="3">
        <dgm:presLayoutVars>
          <dgm:bulletEnabled val="1"/>
        </dgm:presLayoutVars>
      </dgm:prSet>
      <dgm:spPr/>
    </dgm:pt>
    <dgm:pt modelId="{2C2829B2-1483-4B8B-AE1C-E67734CD1C26}" type="pres">
      <dgm:prSet presAssocID="{8E8F11AD-C517-4D3F-8DFD-0AB5233B8B2A}" presName="invisiNode" presStyleLbl="node1" presStyleIdx="1" presStyleCnt="3"/>
      <dgm:spPr/>
    </dgm:pt>
    <dgm:pt modelId="{9214BD94-4198-46C2-8D38-4833A2A1AE92}" type="pres">
      <dgm:prSet presAssocID="{8E8F11AD-C517-4D3F-8DFD-0AB5233B8B2A}" presName="imagNode" presStyleLbl="fgImgPlace1" presStyleIdx="1" presStyleCnt="3" custLinFactNeighborY="-90"/>
      <dgm:spPr>
        <a:ln>
          <a:noFill/>
        </a:ln>
      </dgm:spPr>
    </dgm:pt>
    <dgm:pt modelId="{8371300E-7DB2-4963-942F-D0CE198EAF6F}" type="pres">
      <dgm:prSet presAssocID="{485A3954-6BC0-46B4-9F17-4EFD115B5884}" presName="sibTrans" presStyleLbl="sibTrans2D1" presStyleIdx="0" presStyleCnt="0"/>
      <dgm:spPr/>
    </dgm:pt>
    <dgm:pt modelId="{A473AD66-255D-4957-B0E6-D242456B3BC6}" type="pres">
      <dgm:prSet presAssocID="{3AED9272-ACC4-45D4-9F7C-2C9A03444762}" presName="compNode" presStyleCnt="0"/>
      <dgm:spPr/>
    </dgm:pt>
    <dgm:pt modelId="{18ED088D-8ED5-49EA-B52C-67E9C0EBC109}" type="pres">
      <dgm:prSet presAssocID="{3AED9272-ACC4-45D4-9F7C-2C9A03444762}" presName="bkgdShape" presStyleLbl="node1" presStyleIdx="2" presStyleCnt="3"/>
      <dgm:spPr>
        <a:prstGeom prst="rect">
          <a:avLst/>
        </a:prstGeom>
      </dgm:spPr>
    </dgm:pt>
    <dgm:pt modelId="{190330D8-EB05-41C2-9050-7088729419FA}" type="pres">
      <dgm:prSet presAssocID="{3AED9272-ACC4-45D4-9F7C-2C9A03444762}" presName="nodeTx" presStyleLbl="node1" presStyleIdx="2" presStyleCnt="3">
        <dgm:presLayoutVars>
          <dgm:bulletEnabled val="1"/>
        </dgm:presLayoutVars>
      </dgm:prSet>
      <dgm:spPr/>
    </dgm:pt>
    <dgm:pt modelId="{F1A47164-827C-4B9C-AC20-1D309A6AF2E5}" type="pres">
      <dgm:prSet presAssocID="{3AED9272-ACC4-45D4-9F7C-2C9A03444762}" presName="invisiNode" presStyleLbl="node1" presStyleIdx="2" presStyleCnt="3"/>
      <dgm:spPr/>
    </dgm:pt>
    <dgm:pt modelId="{84E74086-E0E7-448D-953A-620524DE255D}" type="pres">
      <dgm:prSet presAssocID="{3AED9272-ACC4-45D4-9F7C-2C9A03444762}" presName="imagNode" presStyleLbl="fgImgPlace1" presStyleIdx="2" presStyleCnt="3"/>
      <dgm:spPr>
        <a:ln>
          <a:noFill/>
        </a:ln>
      </dgm:spPr>
    </dgm:pt>
  </dgm:ptLst>
  <dgm:cxnLst>
    <dgm:cxn modelId="{4B70A504-7CF4-47C7-8B35-85B79359ABC3}" srcId="{01732C16-B108-42EB-BDF2-62A76199EA2B}" destId="{40314DDE-0BD8-4221-B732-10CFC46A238B}" srcOrd="0" destOrd="0" parTransId="{4EF5DA56-714E-4F1D-8CD7-557DD8576F86}" sibTransId="{A92489A1-CB5E-4F2F-9FDD-F637E7318667}"/>
    <dgm:cxn modelId="{49E38C0B-0D34-4461-9E97-6191A52BD625}" type="presOf" srcId="{8E8F11AD-C517-4D3F-8DFD-0AB5233B8B2A}" destId="{D27C4CB3-BF56-45A3-AF4C-EB4001D52921}" srcOrd="1" destOrd="0" presId="urn:microsoft.com/office/officeart/2005/8/layout/hList7#1"/>
    <dgm:cxn modelId="{3DB40A26-90BB-45D8-B2CE-3C6103DD8FB1}" type="presOf" srcId="{40314DDE-0BD8-4221-B732-10CFC46A238B}" destId="{579A739B-64BB-457C-96B6-F8510039D82B}" srcOrd="1" destOrd="0" presId="urn:microsoft.com/office/officeart/2005/8/layout/hList7#1"/>
    <dgm:cxn modelId="{AFFFC52B-96B0-4A7C-8080-E4D2FEB505EC}" srcId="{01732C16-B108-42EB-BDF2-62A76199EA2B}" destId="{3AED9272-ACC4-45D4-9F7C-2C9A03444762}" srcOrd="2" destOrd="0" parTransId="{4DC23EBA-0B2C-489D-8AB5-8326F1A5121B}" sibTransId="{DBCC8B2E-66E8-4C65-B862-B3EA7CCCA057}"/>
    <dgm:cxn modelId="{1CBD6874-9A0B-4705-BE7D-2A72944CE985}" type="presOf" srcId="{8E8F11AD-C517-4D3F-8DFD-0AB5233B8B2A}" destId="{FAAC8B47-1184-42B8-A093-35268345ABF4}" srcOrd="0" destOrd="0" presId="urn:microsoft.com/office/officeart/2005/8/layout/hList7#1"/>
    <dgm:cxn modelId="{34F3DD7B-F652-4DDF-99B1-1AD437FE5F84}" type="presOf" srcId="{3AED9272-ACC4-45D4-9F7C-2C9A03444762}" destId="{190330D8-EB05-41C2-9050-7088729419FA}" srcOrd="1" destOrd="0" presId="urn:microsoft.com/office/officeart/2005/8/layout/hList7#1"/>
    <dgm:cxn modelId="{EB03E487-240D-435C-93F9-F50608026F19}" type="presOf" srcId="{01732C16-B108-42EB-BDF2-62A76199EA2B}" destId="{040E08DB-2FC3-4377-B464-19AF4F219813}" srcOrd="0" destOrd="0" presId="urn:microsoft.com/office/officeart/2005/8/layout/hList7#1"/>
    <dgm:cxn modelId="{174F02B6-808C-4454-A385-B853FE9AAF66}" type="presOf" srcId="{A92489A1-CB5E-4F2F-9FDD-F637E7318667}" destId="{FB912F1E-61A5-40B3-A042-F7DDF0BCF3F9}" srcOrd="0" destOrd="0" presId="urn:microsoft.com/office/officeart/2005/8/layout/hList7#1"/>
    <dgm:cxn modelId="{96D0D1CC-9E46-470B-99CC-8FD65293C87B}" type="presOf" srcId="{40314DDE-0BD8-4221-B732-10CFC46A238B}" destId="{7DF57DEC-A921-4EA4-8C99-DC316D64E998}" srcOrd="0" destOrd="0" presId="urn:microsoft.com/office/officeart/2005/8/layout/hList7#1"/>
    <dgm:cxn modelId="{7064DCDD-BD52-4A4E-8E75-3997DC93BC7B}" srcId="{01732C16-B108-42EB-BDF2-62A76199EA2B}" destId="{8E8F11AD-C517-4D3F-8DFD-0AB5233B8B2A}" srcOrd="1" destOrd="0" parTransId="{28CAC3F6-2BF5-4641-AE64-7DFF7A1FC592}" sibTransId="{485A3954-6BC0-46B4-9F17-4EFD115B5884}"/>
    <dgm:cxn modelId="{B9C968DE-5B3E-4FF1-8E49-413165E2A0DA}" type="presOf" srcId="{3AED9272-ACC4-45D4-9F7C-2C9A03444762}" destId="{18ED088D-8ED5-49EA-B52C-67E9C0EBC109}" srcOrd="0" destOrd="0" presId="urn:microsoft.com/office/officeart/2005/8/layout/hList7#1"/>
    <dgm:cxn modelId="{02B55AFE-6122-45E9-B30C-BE43BF11A3E7}" type="presOf" srcId="{485A3954-6BC0-46B4-9F17-4EFD115B5884}" destId="{8371300E-7DB2-4963-942F-D0CE198EAF6F}" srcOrd="0" destOrd="0" presId="urn:microsoft.com/office/officeart/2005/8/layout/hList7#1"/>
    <dgm:cxn modelId="{9092DD74-D79A-4559-A847-3C2F6945FCF8}" type="presParOf" srcId="{040E08DB-2FC3-4377-B464-19AF4F219813}" destId="{CA448C5C-7613-47D8-B414-B99E26A6EF7D}" srcOrd="0" destOrd="0" presId="urn:microsoft.com/office/officeart/2005/8/layout/hList7#1"/>
    <dgm:cxn modelId="{C7E06C6D-ABE0-4759-A007-F67A3CCE952F}" type="presParOf" srcId="{040E08DB-2FC3-4377-B464-19AF4F219813}" destId="{F8690427-8DF4-444D-89C0-B1152BDCEF30}" srcOrd="1" destOrd="0" presId="urn:microsoft.com/office/officeart/2005/8/layout/hList7#1"/>
    <dgm:cxn modelId="{AAB17055-3A48-4247-B0CA-0A3DE438A4B7}" type="presParOf" srcId="{F8690427-8DF4-444D-89C0-B1152BDCEF30}" destId="{ED260103-E9AF-4661-9C81-9084D4041CEA}" srcOrd="0" destOrd="0" presId="urn:microsoft.com/office/officeart/2005/8/layout/hList7#1"/>
    <dgm:cxn modelId="{6C8EAECC-2759-4A28-8FE7-5B0527B6DEEE}" type="presParOf" srcId="{ED260103-E9AF-4661-9C81-9084D4041CEA}" destId="{7DF57DEC-A921-4EA4-8C99-DC316D64E998}" srcOrd="0" destOrd="0" presId="urn:microsoft.com/office/officeart/2005/8/layout/hList7#1"/>
    <dgm:cxn modelId="{60087E45-04F2-45C9-B1CC-93F63FB33BBA}" type="presParOf" srcId="{ED260103-E9AF-4661-9C81-9084D4041CEA}" destId="{579A739B-64BB-457C-96B6-F8510039D82B}" srcOrd="1" destOrd="0" presId="urn:microsoft.com/office/officeart/2005/8/layout/hList7#1"/>
    <dgm:cxn modelId="{DBD811B2-376C-4673-81D5-41E9F5AE3969}" type="presParOf" srcId="{ED260103-E9AF-4661-9C81-9084D4041CEA}" destId="{844B5ECF-1613-4869-B970-340A1155B0CC}" srcOrd="2" destOrd="0" presId="urn:microsoft.com/office/officeart/2005/8/layout/hList7#1"/>
    <dgm:cxn modelId="{6B1A5BB3-EEAB-4B85-B6A1-5217E024DB05}" type="presParOf" srcId="{ED260103-E9AF-4661-9C81-9084D4041CEA}" destId="{2BF64219-9A81-4288-AC18-49EFC9A1DE52}" srcOrd="3" destOrd="0" presId="urn:microsoft.com/office/officeart/2005/8/layout/hList7#1"/>
    <dgm:cxn modelId="{627E68BA-EA8E-41E8-B8E7-8FAB0ED9A5C2}" type="presParOf" srcId="{F8690427-8DF4-444D-89C0-B1152BDCEF30}" destId="{FB912F1E-61A5-40B3-A042-F7DDF0BCF3F9}" srcOrd="1" destOrd="0" presId="urn:microsoft.com/office/officeart/2005/8/layout/hList7#1"/>
    <dgm:cxn modelId="{A7A525E8-4D44-4687-9E0D-C6D670DFB2AD}" type="presParOf" srcId="{F8690427-8DF4-444D-89C0-B1152BDCEF30}" destId="{5CBB84C8-2392-4CD1-AC78-4671C1B70EC2}" srcOrd="2" destOrd="0" presId="urn:microsoft.com/office/officeart/2005/8/layout/hList7#1"/>
    <dgm:cxn modelId="{AA46E43D-8009-4D38-BC26-208942D1707C}" type="presParOf" srcId="{5CBB84C8-2392-4CD1-AC78-4671C1B70EC2}" destId="{FAAC8B47-1184-42B8-A093-35268345ABF4}" srcOrd="0" destOrd="0" presId="urn:microsoft.com/office/officeart/2005/8/layout/hList7#1"/>
    <dgm:cxn modelId="{4C390C8E-1218-4A2E-8122-14495B9EC27D}" type="presParOf" srcId="{5CBB84C8-2392-4CD1-AC78-4671C1B70EC2}" destId="{D27C4CB3-BF56-45A3-AF4C-EB4001D52921}" srcOrd="1" destOrd="0" presId="urn:microsoft.com/office/officeart/2005/8/layout/hList7#1"/>
    <dgm:cxn modelId="{C5400D96-7604-4FA8-AB5D-E5A507794166}" type="presParOf" srcId="{5CBB84C8-2392-4CD1-AC78-4671C1B70EC2}" destId="{2C2829B2-1483-4B8B-AE1C-E67734CD1C26}" srcOrd="2" destOrd="0" presId="urn:microsoft.com/office/officeart/2005/8/layout/hList7#1"/>
    <dgm:cxn modelId="{61CEC0EE-78A4-409C-9A76-A87EADF218EC}" type="presParOf" srcId="{5CBB84C8-2392-4CD1-AC78-4671C1B70EC2}" destId="{9214BD94-4198-46C2-8D38-4833A2A1AE92}" srcOrd="3" destOrd="0" presId="urn:microsoft.com/office/officeart/2005/8/layout/hList7#1"/>
    <dgm:cxn modelId="{4EEA5B71-CEF4-4892-9305-74559680DBC4}" type="presParOf" srcId="{F8690427-8DF4-444D-89C0-B1152BDCEF30}" destId="{8371300E-7DB2-4963-942F-D0CE198EAF6F}" srcOrd="3" destOrd="0" presId="urn:microsoft.com/office/officeart/2005/8/layout/hList7#1"/>
    <dgm:cxn modelId="{0C1B4674-B2C1-4A54-A948-843FAFC2F8A5}" type="presParOf" srcId="{F8690427-8DF4-444D-89C0-B1152BDCEF30}" destId="{A473AD66-255D-4957-B0E6-D242456B3BC6}" srcOrd="4" destOrd="0" presId="urn:microsoft.com/office/officeart/2005/8/layout/hList7#1"/>
    <dgm:cxn modelId="{69A93001-A813-4DEE-B6E7-F401630DDF88}" type="presParOf" srcId="{A473AD66-255D-4957-B0E6-D242456B3BC6}" destId="{18ED088D-8ED5-49EA-B52C-67E9C0EBC109}" srcOrd="0" destOrd="0" presId="urn:microsoft.com/office/officeart/2005/8/layout/hList7#1"/>
    <dgm:cxn modelId="{35F98BD0-A0E2-40AF-8D5E-D44152637FF9}" type="presParOf" srcId="{A473AD66-255D-4957-B0E6-D242456B3BC6}" destId="{190330D8-EB05-41C2-9050-7088729419FA}" srcOrd="1" destOrd="0" presId="urn:microsoft.com/office/officeart/2005/8/layout/hList7#1"/>
    <dgm:cxn modelId="{7E204752-B5FC-46E8-AB55-3C334EA8660A}" type="presParOf" srcId="{A473AD66-255D-4957-B0E6-D242456B3BC6}" destId="{F1A47164-827C-4B9C-AC20-1D309A6AF2E5}" srcOrd="2" destOrd="0" presId="urn:microsoft.com/office/officeart/2005/8/layout/hList7#1"/>
    <dgm:cxn modelId="{BF488BC2-8945-4CE8-99DF-57D894C5B43E}" type="presParOf" srcId="{A473AD66-255D-4957-B0E6-D242456B3BC6}" destId="{84E74086-E0E7-448D-953A-620524DE255D}"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5FAF11-E039-4120-9AB1-AB03F71C1BBE}" type="doc">
      <dgm:prSet loTypeId="urn:microsoft.com/office/officeart/2005/8/layout/gear1" loCatId="process" qsTypeId="urn:microsoft.com/office/officeart/2005/8/quickstyle/simple2" qsCatId="simple" csTypeId="urn:microsoft.com/office/officeart/2005/8/colors/colorful3" csCatId="colorful" phldr="1"/>
      <dgm:spPr/>
    </dgm:pt>
    <dgm:pt modelId="{FCFB5646-5CC9-4AAB-9C42-907B8B6F36F6}">
      <dgm:prSet phldrT="[Text]" custT="1"/>
      <dgm:spPr>
        <a:ln>
          <a:noFill/>
        </a:ln>
      </dgm:spPr>
      <dgm:t>
        <a:bodyPr/>
        <a:lstStyle/>
        <a:p>
          <a:endParaRPr lang="en-US" sz="1400" b="1" dirty="0">
            <a:solidFill>
              <a:sysClr val="windowText" lastClr="000000"/>
            </a:solidFill>
          </a:endParaRPr>
        </a:p>
      </dgm:t>
    </dgm:pt>
    <dgm:pt modelId="{F9E645ED-680E-4653-BA2C-C6359DD0E76A}" type="parTrans" cxnId="{8E00D471-B6B9-47E4-8AA3-3CBAE84BD192}">
      <dgm:prSet/>
      <dgm:spPr/>
      <dgm:t>
        <a:bodyPr/>
        <a:lstStyle/>
        <a:p>
          <a:endParaRPr lang="en-US"/>
        </a:p>
      </dgm:t>
    </dgm:pt>
    <dgm:pt modelId="{1BD1C2E2-8964-480E-BA22-1E6315B0A5A7}" type="sibTrans" cxnId="{8E00D471-B6B9-47E4-8AA3-3CBAE84BD192}">
      <dgm:prSet/>
      <dgm:spPr/>
      <dgm:t>
        <a:bodyPr/>
        <a:lstStyle/>
        <a:p>
          <a:endParaRPr lang="en-US">
            <a:solidFill>
              <a:sysClr val="windowText" lastClr="000000"/>
            </a:solidFill>
          </a:endParaRPr>
        </a:p>
      </dgm:t>
    </dgm:pt>
    <dgm:pt modelId="{B531C42D-CFAD-4953-8534-DB28527731CA}">
      <dgm:prSet phldrT="[Text]" custT="1"/>
      <dgm:spPr>
        <a:solidFill>
          <a:schemeClr val="tx2"/>
        </a:solidFill>
        <a:ln>
          <a:noFill/>
        </a:ln>
      </dgm:spPr>
      <dgm:t>
        <a:bodyPr/>
        <a:lstStyle/>
        <a:p>
          <a:endParaRPr lang="en-US" sz="2000" b="1" dirty="0">
            <a:solidFill>
              <a:sysClr val="windowText" lastClr="000000"/>
            </a:solidFill>
          </a:endParaRPr>
        </a:p>
      </dgm:t>
    </dgm:pt>
    <dgm:pt modelId="{E8347ACF-AC9B-4C52-B8E2-106CE9CEF505}" type="parTrans" cxnId="{2C8AC924-1A11-4D81-ABC7-C62AF92F275B}">
      <dgm:prSet/>
      <dgm:spPr/>
      <dgm:t>
        <a:bodyPr/>
        <a:lstStyle/>
        <a:p>
          <a:endParaRPr lang="en-US"/>
        </a:p>
      </dgm:t>
    </dgm:pt>
    <dgm:pt modelId="{B8829CD1-B4F8-4805-9379-F930A30CE800}" type="sibTrans" cxnId="{2C8AC924-1A11-4D81-ABC7-C62AF92F275B}">
      <dgm:prSet/>
      <dgm:spPr>
        <a:solidFill>
          <a:schemeClr val="tx2"/>
        </a:solidFill>
      </dgm:spPr>
      <dgm:t>
        <a:bodyPr/>
        <a:lstStyle/>
        <a:p>
          <a:endParaRPr lang="en-US"/>
        </a:p>
      </dgm:t>
    </dgm:pt>
    <dgm:pt modelId="{420FFA28-E853-40A6-B799-E86AB7A6ADA1}">
      <dgm:prSet phldrT="[Text]" custT="1"/>
      <dgm:spPr>
        <a:ln>
          <a:noFill/>
        </a:ln>
      </dgm:spPr>
      <dgm:t>
        <a:bodyPr/>
        <a:lstStyle/>
        <a:p>
          <a:endParaRPr lang="en-US" sz="1400" b="1" dirty="0">
            <a:solidFill>
              <a:sysClr val="windowText" lastClr="000000"/>
            </a:solidFill>
          </a:endParaRPr>
        </a:p>
      </dgm:t>
    </dgm:pt>
    <dgm:pt modelId="{4689C1D2-6A84-4CD5-9E3F-1C7338484C31}" type="parTrans" cxnId="{940FF428-4600-44E1-B1E5-49C88CFC944E}">
      <dgm:prSet/>
      <dgm:spPr/>
      <dgm:t>
        <a:bodyPr/>
        <a:lstStyle/>
        <a:p>
          <a:endParaRPr lang="en-US"/>
        </a:p>
      </dgm:t>
    </dgm:pt>
    <dgm:pt modelId="{7151ADC9-22A4-4F70-8271-C93781D8B892}" type="sibTrans" cxnId="{940FF428-4600-44E1-B1E5-49C88CFC944E}">
      <dgm:prSet/>
      <dgm:spPr/>
      <dgm:t>
        <a:bodyPr/>
        <a:lstStyle/>
        <a:p>
          <a:endParaRPr lang="en-US"/>
        </a:p>
      </dgm:t>
    </dgm:pt>
    <dgm:pt modelId="{283171FB-1A99-4575-973E-8A083B843A65}" type="pres">
      <dgm:prSet presAssocID="{D05FAF11-E039-4120-9AB1-AB03F71C1BBE}" presName="composite" presStyleCnt="0">
        <dgm:presLayoutVars>
          <dgm:chMax val="3"/>
          <dgm:animLvl val="lvl"/>
          <dgm:resizeHandles val="exact"/>
        </dgm:presLayoutVars>
      </dgm:prSet>
      <dgm:spPr/>
    </dgm:pt>
    <dgm:pt modelId="{8CAB60F2-2C28-47C0-B6AB-EEBA3B602FE1}" type="pres">
      <dgm:prSet presAssocID="{FCFB5646-5CC9-4AAB-9C42-907B8B6F36F6}" presName="gear1" presStyleLbl="node1" presStyleIdx="0" presStyleCnt="3" custScaleX="54446" custScaleY="57727" custLinFactNeighborX="-5277" custLinFactNeighborY="-10229">
        <dgm:presLayoutVars>
          <dgm:chMax val="1"/>
          <dgm:bulletEnabled val="1"/>
        </dgm:presLayoutVars>
      </dgm:prSet>
      <dgm:spPr/>
    </dgm:pt>
    <dgm:pt modelId="{B0564646-B91C-400C-A1B0-2327DEDF5B50}" type="pres">
      <dgm:prSet presAssocID="{FCFB5646-5CC9-4AAB-9C42-907B8B6F36F6}" presName="gear1srcNode" presStyleLbl="node1" presStyleIdx="0" presStyleCnt="3"/>
      <dgm:spPr/>
    </dgm:pt>
    <dgm:pt modelId="{D88191A3-59F0-43BF-96F1-A840F155CE08}" type="pres">
      <dgm:prSet presAssocID="{FCFB5646-5CC9-4AAB-9C42-907B8B6F36F6}" presName="gear1dstNode" presStyleLbl="node1" presStyleIdx="0" presStyleCnt="3"/>
      <dgm:spPr/>
    </dgm:pt>
    <dgm:pt modelId="{E5F607D9-A19B-4CD7-B447-DFA3B6EAA354}" type="pres">
      <dgm:prSet presAssocID="{B531C42D-CFAD-4953-8534-DB28527731CA}" presName="gear2" presStyleLbl="node1" presStyleIdx="1" presStyleCnt="3" custScaleX="145625" custScaleY="145625" custLinFactNeighborX="-9375" custLinFactNeighborY="12670">
        <dgm:presLayoutVars>
          <dgm:chMax val="1"/>
          <dgm:bulletEnabled val="1"/>
        </dgm:presLayoutVars>
      </dgm:prSet>
      <dgm:spPr/>
    </dgm:pt>
    <dgm:pt modelId="{4A9B4B46-1500-457A-8815-537DFCEED379}" type="pres">
      <dgm:prSet presAssocID="{B531C42D-CFAD-4953-8534-DB28527731CA}" presName="gear2srcNode" presStyleLbl="node1" presStyleIdx="1" presStyleCnt="3"/>
      <dgm:spPr/>
    </dgm:pt>
    <dgm:pt modelId="{4C63631E-8372-41B1-A0EE-615F710E60DE}" type="pres">
      <dgm:prSet presAssocID="{B531C42D-CFAD-4953-8534-DB28527731CA}" presName="gear2dstNode" presStyleLbl="node1" presStyleIdx="1" presStyleCnt="3"/>
      <dgm:spPr/>
    </dgm:pt>
    <dgm:pt modelId="{6BB396F5-D1A7-4432-BC39-F207110627E0}" type="pres">
      <dgm:prSet presAssocID="{420FFA28-E853-40A6-B799-E86AB7A6ADA1}" presName="gear3" presStyleLbl="node1" presStyleIdx="2" presStyleCnt="3"/>
      <dgm:spPr/>
    </dgm:pt>
    <dgm:pt modelId="{FCFFE667-0821-4FFD-BCE8-92FAB4BC53F2}" type="pres">
      <dgm:prSet presAssocID="{420FFA28-E853-40A6-B799-E86AB7A6ADA1}" presName="gear3tx" presStyleLbl="node1" presStyleIdx="2" presStyleCnt="3">
        <dgm:presLayoutVars>
          <dgm:chMax val="1"/>
          <dgm:bulletEnabled val="1"/>
        </dgm:presLayoutVars>
      </dgm:prSet>
      <dgm:spPr/>
    </dgm:pt>
    <dgm:pt modelId="{33D4FEA2-CAE1-4734-9B71-48A168BEAA98}" type="pres">
      <dgm:prSet presAssocID="{420FFA28-E853-40A6-B799-E86AB7A6ADA1}" presName="gear3srcNode" presStyleLbl="node1" presStyleIdx="2" presStyleCnt="3"/>
      <dgm:spPr/>
    </dgm:pt>
    <dgm:pt modelId="{2634C0E8-8B8B-4C74-BAD9-FDC88DFF1806}" type="pres">
      <dgm:prSet presAssocID="{420FFA28-E853-40A6-B799-E86AB7A6ADA1}" presName="gear3dstNode" presStyleLbl="node1" presStyleIdx="2" presStyleCnt="3"/>
      <dgm:spPr/>
    </dgm:pt>
    <dgm:pt modelId="{B3CEE2DE-81A5-457B-BF32-ED570946FB76}" type="pres">
      <dgm:prSet presAssocID="{1BD1C2E2-8964-480E-BA22-1E6315B0A5A7}" presName="connector1" presStyleLbl="sibTrans2D1" presStyleIdx="0" presStyleCnt="3" custScaleX="61016" custScaleY="61014" custLinFactNeighborX="-7753" custLinFactNeighborY="-7991"/>
      <dgm:spPr/>
    </dgm:pt>
    <dgm:pt modelId="{174E15F1-F2AD-4309-957C-67A16962A61F}" type="pres">
      <dgm:prSet presAssocID="{B8829CD1-B4F8-4805-9379-F930A30CE800}" presName="connector2" presStyleLbl="sibTrans2D1" presStyleIdx="1" presStyleCnt="3" custLinFactNeighborX="-25740" custLinFactNeighborY="8318"/>
      <dgm:spPr/>
    </dgm:pt>
    <dgm:pt modelId="{8993076F-A171-44FB-9D72-C9E5BCB92564}" type="pres">
      <dgm:prSet presAssocID="{7151ADC9-22A4-4F70-8271-C93781D8B892}" presName="connector3" presStyleLbl="sibTrans2D1" presStyleIdx="2" presStyleCnt="3"/>
      <dgm:spPr/>
    </dgm:pt>
  </dgm:ptLst>
  <dgm:cxnLst>
    <dgm:cxn modelId="{BB1CC919-92BE-42FA-9913-34FC115ADE94}" type="presOf" srcId="{1BD1C2E2-8964-480E-BA22-1E6315B0A5A7}" destId="{B3CEE2DE-81A5-457B-BF32-ED570946FB76}" srcOrd="0" destOrd="0" presId="urn:microsoft.com/office/officeart/2005/8/layout/gear1"/>
    <dgm:cxn modelId="{596C2E1F-47BB-4247-B8FB-08CD5A3F3F1C}" type="presOf" srcId="{B531C42D-CFAD-4953-8534-DB28527731CA}" destId="{4C63631E-8372-41B1-A0EE-615F710E60DE}" srcOrd="2" destOrd="0" presId="urn:microsoft.com/office/officeart/2005/8/layout/gear1"/>
    <dgm:cxn modelId="{2C8AC924-1A11-4D81-ABC7-C62AF92F275B}" srcId="{D05FAF11-E039-4120-9AB1-AB03F71C1BBE}" destId="{B531C42D-CFAD-4953-8534-DB28527731CA}" srcOrd="1" destOrd="0" parTransId="{E8347ACF-AC9B-4C52-B8E2-106CE9CEF505}" sibTransId="{B8829CD1-B4F8-4805-9379-F930A30CE800}"/>
    <dgm:cxn modelId="{68A4B525-1D9C-40CD-B855-42C70E400F4D}" type="presOf" srcId="{FCFB5646-5CC9-4AAB-9C42-907B8B6F36F6}" destId="{B0564646-B91C-400C-A1B0-2327DEDF5B50}" srcOrd="1" destOrd="0" presId="urn:microsoft.com/office/officeart/2005/8/layout/gear1"/>
    <dgm:cxn modelId="{940FF428-4600-44E1-B1E5-49C88CFC944E}" srcId="{D05FAF11-E039-4120-9AB1-AB03F71C1BBE}" destId="{420FFA28-E853-40A6-B799-E86AB7A6ADA1}" srcOrd="2" destOrd="0" parTransId="{4689C1D2-6A84-4CD5-9E3F-1C7338484C31}" sibTransId="{7151ADC9-22A4-4F70-8271-C93781D8B892}"/>
    <dgm:cxn modelId="{E584E939-196E-4616-A0F9-6A8C7202D048}" type="presOf" srcId="{7151ADC9-22A4-4F70-8271-C93781D8B892}" destId="{8993076F-A171-44FB-9D72-C9E5BCB92564}" srcOrd="0" destOrd="0" presId="urn:microsoft.com/office/officeart/2005/8/layout/gear1"/>
    <dgm:cxn modelId="{DCF0873C-7EBD-461B-A4A4-54F0C525A449}" type="presOf" srcId="{420FFA28-E853-40A6-B799-E86AB7A6ADA1}" destId="{33D4FEA2-CAE1-4734-9B71-48A168BEAA98}" srcOrd="2" destOrd="0" presId="urn:microsoft.com/office/officeart/2005/8/layout/gear1"/>
    <dgm:cxn modelId="{500EAF44-1623-45AC-B3D5-70F42A51BB2E}" type="presOf" srcId="{420FFA28-E853-40A6-B799-E86AB7A6ADA1}" destId="{FCFFE667-0821-4FFD-BCE8-92FAB4BC53F2}" srcOrd="1" destOrd="0" presId="urn:microsoft.com/office/officeart/2005/8/layout/gear1"/>
    <dgm:cxn modelId="{088F7E66-F122-4BEB-9464-BB361FD3E976}" type="presOf" srcId="{FCFB5646-5CC9-4AAB-9C42-907B8B6F36F6}" destId="{D88191A3-59F0-43BF-96F1-A840F155CE08}" srcOrd="2" destOrd="0" presId="urn:microsoft.com/office/officeart/2005/8/layout/gear1"/>
    <dgm:cxn modelId="{8E00D471-B6B9-47E4-8AA3-3CBAE84BD192}" srcId="{D05FAF11-E039-4120-9AB1-AB03F71C1BBE}" destId="{FCFB5646-5CC9-4AAB-9C42-907B8B6F36F6}" srcOrd="0" destOrd="0" parTransId="{F9E645ED-680E-4653-BA2C-C6359DD0E76A}" sibTransId="{1BD1C2E2-8964-480E-BA22-1E6315B0A5A7}"/>
    <dgm:cxn modelId="{9CD29D5A-15DD-4C94-BD36-B2BA56AB43FB}" type="presOf" srcId="{B531C42D-CFAD-4953-8534-DB28527731CA}" destId="{4A9B4B46-1500-457A-8815-537DFCEED379}" srcOrd="1" destOrd="0" presId="urn:microsoft.com/office/officeart/2005/8/layout/gear1"/>
    <dgm:cxn modelId="{2626B086-E907-4B46-A536-8548A5AE7030}" type="presOf" srcId="{B8829CD1-B4F8-4805-9379-F930A30CE800}" destId="{174E15F1-F2AD-4309-957C-67A16962A61F}" srcOrd="0" destOrd="0" presId="urn:microsoft.com/office/officeart/2005/8/layout/gear1"/>
    <dgm:cxn modelId="{E08CA59A-2BCA-40DF-AB0A-FAAE23709090}" type="presOf" srcId="{D05FAF11-E039-4120-9AB1-AB03F71C1BBE}" destId="{283171FB-1A99-4575-973E-8A083B843A65}" srcOrd="0" destOrd="0" presId="urn:microsoft.com/office/officeart/2005/8/layout/gear1"/>
    <dgm:cxn modelId="{299CD2AA-94DA-49E2-AEFC-D9ECAC938E05}" type="presOf" srcId="{420FFA28-E853-40A6-B799-E86AB7A6ADA1}" destId="{6BB396F5-D1A7-4432-BC39-F207110627E0}" srcOrd="0" destOrd="0" presId="urn:microsoft.com/office/officeart/2005/8/layout/gear1"/>
    <dgm:cxn modelId="{ADA558AC-2D75-478B-95BA-A03863D9F462}" type="presOf" srcId="{FCFB5646-5CC9-4AAB-9C42-907B8B6F36F6}" destId="{8CAB60F2-2C28-47C0-B6AB-EEBA3B602FE1}" srcOrd="0" destOrd="0" presId="urn:microsoft.com/office/officeart/2005/8/layout/gear1"/>
    <dgm:cxn modelId="{663913B7-A23A-4EED-9075-3E93E8719135}" type="presOf" srcId="{B531C42D-CFAD-4953-8534-DB28527731CA}" destId="{E5F607D9-A19B-4CD7-B447-DFA3B6EAA354}" srcOrd="0" destOrd="0" presId="urn:microsoft.com/office/officeart/2005/8/layout/gear1"/>
    <dgm:cxn modelId="{435779FE-AE41-4678-AD5C-6C407FA7D82D}" type="presOf" srcId="{420FFA28-E853-40A6-B799-E86AB7A6ADA1}" destId="{2634C0E8-8B8B-4C74-BAD9-FDC88DFF1806}" srcOrd="3" destOrd="0" presId="urn:microsoft.com/office/officeart/2005/8/layout/gear1"/>
    <dgm:cxn modelId="{70DFE54F-530D-43A6-B180-E7C4824D99A6}" type="presParOf" srcId="{283171FB-1A99-4575-973E-8A083B843A65}" destId="{8CAB60F2-2C28-47C0-B6AB-EEBA3B602FE1}" srcOrd="0" destOrd="0" presId="urn:microsoft.com/office/officeart/2005/8/layout/gear1"/>
    <dgm:cxn modelId="{50791CAC-6EED-4106-A86E-28EDEF30BC74}" type="presParOf" srcId="{283171FB-1A99-4575-973E-8A083B843A65}" destId="{B0564646-B91C-400C-A1B0-2327DEDF5B50}" srcOrd="1" destOrd="0" presId="urn:microsoft.com/office/officeart/2005/8/layout/gear1"/>
    <dgm:cxn modelId="{604222F6-61EA-4837-8693-2A83071B3E64}" type="presParOf" srcId="{283171FB-1A99-4575-973E-8A083B843A65}" destId="{D88191A3-59F0-43BF-96F1-A840F155CE08}" srcOrd="2" destOrd="0" presId="urn:microsoft.com/office/officeart/2005/8/layout/gear1"/>
    <dgm:cxn modelId="{7DEE3373-3B9E-4542-8475-52D5070F58C5}" type="presParOf" srcId="{283171FB-1A99-4575-973E-8A083B843A65}" destId="{E5F607D9-A19B-4CD7-B447-DFA3B6EAA354}" srcOrd="3" destOrd="0" presId="urn:microsoft.com/office/officeart/2005/8/layout/gear1"/>
    <dgm:cxn modelId="{C1739C03-D73A-4543-8FB5-93B25544EFFF}" type="presParOf" srcId="{283171FB-1A99-4575-973E-8A083B843A65}" destId="{4A9B4B46-1500-457A-8815-537DFCEED379}" srcOrd="4" destOrd="0" presId="urn:microsoft.com/office/officeart/2005/8/layout/gear1"/>
    <dgm:cxn modelId="{C199C52D-5A3F-428A-8FB7-27F5E69125AF}" type="presParOf" srcId="{283171FB-1A99-4575-973E-8A083B843A65}" destId="{4C63631E-8372-41B1-A0EE-615F710E60DE}" srcOrd="5" destOrd="0" presId="urn:microsoft.com/office/officeart/2005/8/layout/gear1"/>
    <dgm:cxn modelId="{75321FE7-CE1F-415B-9832-702CF5BCE3F4}" type="presParOf" srcId="{283171FB-1A99-4575-973E-8A083B843A65}" destId="{6BB396F5-D1A7-4432-BC39-F207110627E0}" srcOrd="6" destOrd="0" presId="urn:microsoft.com/office/officeart/2005/8/layout/gear1"/>
    <dgm:cxn modelId="{4362E7B4-8931-43CF-9E22-FDDDB2AD592F}" type="presParOf" srcId="{283171FB-1A99-4575-973E-8A083B843A65}" destId="{FCFFE667-0821-4FFD-BCE8-92FAB4BC53F2}" srcOrd="7" destOrd="0" presId="urn:microsoft.com/office/officeart/2005/8/layout/gear1"/>
    <dgm:cxn modelId="{29450635-D432-4CB6-85B5-4FFB00DCEAFA}" type="presParOf" srcId="{283171FB-1A99-4575-973E-8A083B843A65}" destId="{33D4FEA2-CAE1-4734-9B71-48A168BEAA98}" srcOrd="8" destOrd="0" presId="urn:microsoft.com/office/officeart/2005/8/layout/gear1"/>
    <dgm:cxn modelId="{6C156556-5272-4804-856A-9709DFA5B220}" type="presParOf" srcId="{283171FB-1A99-4575-973E-8A083B843A65}" destId="{2634C0E8-8B8B-4C74-BAD9-FDC88DFF1806}" srcOrd="9" destOrd="0" presId="urn:microsoft.com/office/officeart/2005/8/layout/gear1"/>
    <dgm:cxn modelId="{4D50AF69-32DC-4988-83A4-F49D10403D48}" type="presParOf" srcId="{283171FB-1A99-4575-973E-8A083B843A65}" destId="{B3CEE2DE-81A5-457B-BF32-ED570946FB76}" srcOrd="10" destOrd="0" presId="urn:microsoft.com/office/officeart/2005/8/layout/gear1"/>
    <dgm:cxn modelId="{8B4B76CC-9801-4C63-8E2E-CB95ACB3C65F}" type="presParOf" srcId="{283171FB-1A99-4575-973E-8A083B843A65}" destId="{174E15F1-F2AD-4309-957C-67A16962A61F}" srcOrd="11" destOrd="0" presId="urn:microsoft.com/office/officeart/2005/8/layout/gear1"/>
    <dgm:cxn modelId="{2B911D0E-3F62-481C-BB1C-CACA74C37373}" type="presParOf" srcId="{283171FB-1A99-4575-973E-8A083B843A65}" destId="{8993076F-A171-44FB-9D72-C9E5BCB92564}"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DD7CD-89FC-4CF5-B6F4-DD072ECBB379}">
      <dsp:nvSpPr>
        <dsp:cNvPr id="0" name=""/>
        <dsp:cNvSpPr/>
      </dsp:nvSpPr>
      <dsp:spPr>
        <a:xfrm>
          <a:off x="0" y="2149"/>
          <a:ext cx="82296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AC93F-09CB-48B6-B9BB-DC764BFC1107}">
      <dsp:nvSpPr>
        <dsp:cNvPr id="0" name=""/>
        <dsp:cNvSpPr/>
      </dsp:nvSpPr>
      <dsp:spPr>
        <a:xfrm>
          <a:off x="0" y="2149"/>
          <a:ext cx="2036554" cy="4405775"/>
        </a:xfrm>
        <a:prstGeom prst="homePlate">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endParaRPr lang="en-US" sz="1800" b="1" kern="1200" dirty="0">
            <a:latin typeface="Georgia" pitchFamily="18" charset="0"/>
          </a:endParaRPr>
        </a:p>
      </dsp:txBody>
      <dsp:txXfrm>
        <a:off x="0" y="2149"/>
        <a:ext cx="1527416" cy="4405775"/>
      </dsp:txXfrm>
    </dsp:sp>
    <dsp:sp modelId="{5C722739-2292-404B-8FC4-02BC0A57A0DD}">
      <dsp:nvSpPr>
        <dsp:cNvPr id="0" name=""/>
        <dsp:cNvSpPr/>
      </dsp:nvSpPr>
      <dsp:spPr>
        <a:xfrm>
          <a:off x="2152524" y="53890"/>
          <a:ext cx="6069088" cy="1034816"/>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endParaRPr lang="en-US" sz="1800" kern="1200" dirty="0">
            <a:latin typeface="Georgia" pitchFamily="18" charset="0"/>
          </a:endParaRPr>
        </a:p>
      </dsp:txBody>
      <dsp:txXfrm>
        <a:off x="2152524" y="53890"/>
        <a:ext cx="6069088" cy="1034816"/>
      </dsp:txXfrm>
    </dsp:sp>
    <dsp:sp modelId="{1FC5D247-0EA4-4986-9513-863E7907EEDA}">
      <dsp:nvSpPr>
        <dsp:cNvPr id="0" name=""/>
        <dsp:cNvSpPr/>
      </dsp:nvSpPr>
      <dsp:spPr>
        <a:xfrm>
          <a:off x="2036554" y="1088707"/>
          <a:ext cx="618505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640ECA-3FAC-48C3-BF5A-F8437271DD8A}">
      <dsp:nvSpPr>
        <dsp:cNvPr id="0" name=""/>
        <dsp:cNvSpPr/>
      </dsp:nvSpPr>
      <dsp:spPr>
        <a:xfrm>
          <a:off x="2152524" y="1140447"/>
          <a:ext cx="6069088" cy="1034816"/>
        </a:xfrm>
        <a:prstGeom prst="rect">
          <a:avLst/>
        </a:prstGeom>
        <a:solidFill>
          <a:schemeClr val="tx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endParaRPr lang="en-US" sz="1800" kern="1200" dirty="0">
            <a:latin typeface="Georgia" pitchFamily="18" charset="0"/>
          </a:endParaRPr>
        </a:p>
      </dsp:txBody>
      <dsp:txXfrm>
        <a:off x="2152524" y="1140447"/>
        <a:ext cx="6069088" cy="1034816"/>
      </dsp:txXfrm>
    </dsp:sp>
    <dsp:sp modelId="{3C7AD928-28E1-48A0-8234-6BEE5CE0552D}">
      <dsp:nvSpPr>
        <dsp:cNvPr id="0" name=""/>
        <dsp:cNvSpPr/>
      </dsp:nvSpPr>
      <dsp:spPr>
        <a:xfrm>
          <a:off x="2036554" y="2175264"/>
          <a:ext cx="618505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D3ECFD-00F6-4302-86E8-E869B38F2BEF}">
      <dsp:nvSpPr>
        <dsp:cNvPr id="0" name=""/>
        <dsp:cNvSpPr/>
      </dsp:nvSpPr>
      <dsp:spPr>
        <a:xfrm>
          <a:off x="2152524" y="2227005"/>
          <a:ext cx="6069088" cy="1034816"/>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endParaRPr lang="en-US" sz="1800" kern="1200" dirty="0">
            <a:latin typeface="Georgia" pitchFamily="18" charset="0"/>
          </a:endParaRPr>
        </a:p>
      </dsp:txBody>
      <dsp:txXfrm>
        <a:off x="2152524" y="2227005"/>
        <a:ext cx="6069088" cy="1034816"/>
      </dsp:txXfrm>
    </dsp:sp>
    <dsp:sp modelId="{46AF9706-6E60-4C73-B87B-DB943702B988}">
      <dsp:nvSpPr>
        <dsp:cNvPr id="0" name=""/>
        <dsp:cNvSpPr/>
      </dsp:nvSpPr>
      <dsp:spPr>
        <a:xfrm>
          <a:off x="2036554" y="3261821"/>
          <a:ext cx="618505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0180FF-D615-4F46-8336-603068FCC5B8}">
      <dsp:nvSpPr>
        <dsp:cNvPr id="0" name=""/>
        <dsp:cNvSpPr/>
      </dsp:nvSpPr>
      <dsp:spPr>
        <a:xfrm>
          <a:off x="2152524" y="3313562"/>
          <a:ext cx="6069088" cy="1034816"/>
        </a:xfrm>
        <a:prstGeom prst="rect">
          <a:avLst/>
        </a:prstGeom>
        <a:solidFill>
          <a:schemeClr val="tx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endParaRPr lang="en-US" sz="1800" b="0" kern="1200" dirty="0">
            <a:latin typeface="Georgia" pitchFamily="18" charset="0"/>
          </a:endParaRPr>
        </a:p>
      </dsp:txBody>
      <dsp:txXfrm>
        <a:off x="2152524" y="3313562"/>
        <a:ext cx="6069088" cy="1034816"/>
      </dsp:txXfrm>
    </dsp:sp>
    <dsp:sp modelId="{E812AC50-D88B-455A-8C05-A6C8FAA8FA4F}">
      <dsp:nvSpPr>
        <dsp:cNvPr id="0" name=""/>
        <dsp:cNvSpPr/>
      </dsp:nvSpPr>
      <dsp:spPr>
        <a:xfrm>
          <a:off x="2036554" y="4348378"/>
          <a:ext cx="618505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DD7CD-89FC-4CF5-B6F4-DD072ECBB379}">
      <dsp:nvSpPr>
        <dsp:cNvPr id="0" name=""/>
        <dsp:cNvSpPr/>
      </dsp:nvSpPr>
      <dsp:spPr>
        <a:xfrm>
          <a:off x="0" y="2149"/>
          <a:ext cx="82296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AC93F-09CB-48B6-B9BB-DC764BFC1107}">
      <dsp:nvSpPr>
        <dsp:cNvPr id="0" name=""/>
        <dsp:cNvSpPr/>
      </dsp:nvSpPr>
      <dsp:spPr>
        <a:xfrm>
          <a:off x="0" y="2149"/>
          <a:ext cx="2036554" cy="4405775"/>
        </a:xfrm>
        <a:prstGeom prst="homePlate">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endParaRPr lang="en-US" sz="1800" b="1" kern="1200" dirty="0">
            <a:latin typeface="Georgia" pitchFamily="18" charset="0"/>
          </a:endParaRPr>
        </a:p>
      </dsp:txBody>
      <dsp:txXfrm>
        <a:off x="0" y="2149"/>
        <a:ext cx="1527416" cy="4405775"/>
      </dsp:txXfrm>
    </dsp:sp>
    <dsp:sp modelId="{5C722739-2292-404B-8FC4-02BC0A57A0DD}">
      <dsp:nvSpPr>
        <dsp:cNvPr id="0" name=""/>
        <dsp:cNvSpPr/>
      </dsp:nvSpPr>
      <dsp:spPr>
        <a:xfrm>
          <a:off x="2152524" y="53890"/>
          <a:ext cx="6069088" cy="1034816"/>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endParaRPr lang="en-US" sz="1800" kern="1200" dirty="0">
            <a:latin typeface="Georgia" pitchFamily="18" charset="0"/>
          </a:endParaRPr>
        </a:p>
      </dsp:txBody>
      <dsp:txXfrm>
        <a:off x="2152524" y="53890"/>
        <a:ext cx="6069088" cy="1034816"/>
      </dsp:txXfrm>
    </dsp:sp>
    <dsp:sp modelId="{1FC5D247-0EA4-4986-9513-863E7907EEDA}">
      <dsp:nvSpPr>
        <dsp:cNvPr id="0" name=""/>
        <dsp:cNvSpPr/>
      </dsp:nvSpPr>
      <dsp:spPr>
        <a:xfrm>
          <a:off x="2036554" y="1088707"/>
          <a:ext cx="618505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640ECA-3FAC-48C3-BF5A-F8437271DD8A}">
      <dsp:nvSpPr>
        <dsp:cNvPr id="0" name=""/>
        <dsp:cNvSpPr/>
      </dsp:nvSpPr>
      <dsp:spPr>
        <a:xfrm>
          <a:off x="2152524" y="1140447"/>
          <a:ext cx="6069088" cy="1034816"/>
        </a:xfrm>
        <a:prstGeom prst="rect">
          <a:avLst/>
        </a:prstGeom>
        <a:solidFill>
          <a:schemeClr val="tx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endParaRPr lang="en-US" sz="1800" kern="1200" dirty="0">
            <a:latin typeface="Georgia" pitchFamily="18" charset="0"/>
          </a:endParaRPr>
        </a:p>
      </dsp:txBody>
      <dsp:txXfrm>
        <a:off x="2152524" y="1140447"/>
        <a:ext cx="6069088" cy="1034816"/>
      </dsp:txXfrm>
    </dsp:sp>
    <dsp:sp modelId="{3C7AD928-28E1-48A0-8234-6BEE5CE0552D}">
      <dsp:nvSpPr>
        <dsp:cNvPr id="0" name=""/>
        <dsp:cNvSpPr/>
      </dsp:nvSpPr>
      <dsp:spPr>
        <a:xfrm>
          <a:off x="2036554" y="2175264"/>
          <a:ext cx="618505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D3ECFD-00F6-4302-86E8-E869B38F2BEF}">
      <dsp:nvSpPr>
        <dsp:cNvPr id="0" name=""/>
        <dsp:cNvSpPr/>
      </dsp:nvSpPr>
      <dsp:spPr>
        <a:xfrm>
          <a:off x="2152524" y="2227005"/>
          <a:ext cx="6069088" cy="1034816"/>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endParaRPr lang="en-US" sz="1800" kern="1200" dirty="0">
            <a:latin typeface="Georgia" pitchFamily="18" charset="0"/>
          </a:endParaRPr>
        </a:p>
      </dsp:txBody>
      <dsp:txXfrm>
        <a:off x="2152524" y="2227005"/>
        <a:ext cx="6069088" cy="1034816"/>
      </dsp:txXfrm>
    </dsp:sp>
    <dsp:sp modelId="{46AF9706-6E60-4C73-B87B-DB943702B988}">
      <dsp:nvSpPr>
        <dsp:cNvPr id="0" name=""/>
        <dsp:cNvSpPr/>
      </dsp:nvSpPr>
      <dsp:spPr>
        <a:xfrm>
          <a:off x="2036554" y="3261821"/>
          <a:ext cx="618505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0180FF-D615-4F46-8336-603068FCC5B8}">
      <dsp:nvSpPr>
        <dsp:cNvPr id="0" name=""/>
        <dsp:cNvSpPr/>
      </dsp:nvSpPr>
      <dsp:spPr>
        <a:xfrm>
          <a:off x="2152524" y="3313562"/>
          <a:ext cx="6069088" cy="1034816"/>
        </a:xfrm>
        <a:prstGeom prst="rect">
          <a:avLst/>
        </a:prstGeom>
        <a:solidFill>
          <a:schemeClr val="tx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endParaRPr lang="en-US" sz="1800" b="0" kern="1200" dirty="0">
            <a:latin typeface="Georgia" pitchFamily="18" charset="0"/>
          </a:endParaRPr>
        </a:p>
      </dsp:txBody>
      <dsp:txXfrm>
        <a:off x="2152524" y="3313562"/>
        <a:ext cx="6069088" cy="1034816"/>
      </dsp:txXfrm>
    </dsp:sp>
    <dsp:sp modelId="{E812AC50-D88B-455A-8C05-A6C8FAA8FA4F}">
      <dsp:nvSpPr>
        <dsp:cNvPr id="0" name=""/>
        <dsp:cNvSpPr/>
      </dsp:nvSpPr>
      <dsp:spPr>
        <a:xfrm>
          <a:off x="2036554" y="4348378"/>
          <a:ext cx="618505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DD7CD-89FC-4CF5-B6F4-DD072ECBB379}">
      <dsp:nvSpPr>
        <dsp:cNvPr id="0" name=""/>
        <dsp:cNvSpPr/>
      </dsp:nvSpPr>
      <dsp:spPr>
        <a:xfrm>
          <a:off x="0" y="2149"/>
          <a:ext cx="82296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AC93F-09CB-48B6-B9BB-DC764BFC1107}">
      <dsp:nvSpPr>
        <dsp:cNvPr id="0" name=""/>
        <dsp:cNvSpPr/>
      </dsp:nvSpPr>
      <dsp:spPr>
        <a:xfrm>
          <a:off x="0" y="2149"/>
          <a:ext cx="2036554" cy="4405775"/>
        </a:xfrm>
        <a:prstGeom prst="homePlate">
          <a:avLst/>
        </a:prstGeom>
        <a:solidFill>
          <a:schemeClr val="accent5">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endParaRPr lang="en-US" sz="1800" b="1" kern="1200" dirty="0">
            <a:latin typeface="Georgia" pitchFamily="18" charset="0"/>
          </a:endParaRPr>
        </a:p>
      </dsp:txBody>
      <dsp:txXfrm>
        <a:off x="0" y="2149"/>
        <a:ext cx="1527416" cy="4405775"/>
      </dsp:txXfrm>
    </dsp:sp>
    <dsp:sp modelId="{5C722739-2292-404B-8FC4-02BC0A57A0DD}">
      <dsp:nvSpPr>
        <dsp:cNvPr id="0" name=""/>
        <dsp:cNvSpPr/>
      </dsp:nvSpPr>
      <dsp:spPr>
        <a:xfrm>
          <a:off x="2152524" y="53890"/>
          <a:ext cx="6069088" cy="1034816"/>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endParaRPr lang="en-US" sz="1800" kern="1200" dirty="0">
            <a:latin typeface="Georgia" pitchFamily="18" charset="0"/>
          </a:endParaRPr>
        </a:p>
      </dsp:txBody>
      <dsp:txXfrm>
        <a:off x="2152524" y="53890"/>
        <a:ext cx="6069088" cy="1034816"/>
      </dsp:txXfrm>
    </dsp:sp>
    <dsp:sp modelId="{1FC5D247-0EA4-4986-9513-863E7907EEDA}">
      <dsp:nvSpPr>
        <dsp:cNvPr id="0" name=""/>
        <dsp:cNvSpPr/>
      </dsp:nvSpPr>
      <dsp:spPr>
        <a:xfrm>
          <a:off x="2036554" y="1088707"/>
          <a:ext cx="618505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640ECA-3FAC-48C3-BF5A-F8437271DD8A}">
      <dsp:nvSpPr>
        <dsp:cNvPr id="0" name=""/>
        <dsp:cNvSpPr/>
      </dsp:nvSpPr>
      <dsp:spPr>
        <a:xfrm>
          <a:off x="2152524" y="1140447"/>
          <a:ext cx="6069088" cy="1034816"/>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endParaRPr lang="en-US" sz="1800" kern="1200" dirty="0">
            <a:latin typeface="Georgia" pitchFamily="18" charset="0"/>
          </a:endParaRPr>
        </a:p>
      </dsp:txBody>
      <dsp:txXfrm>
        <a:off x="2152524" y="1140447"/>
        <a:ext cx="6069088" cy="1034816"/>
      </dsp:txXfrm>
    </dsp:sp>
    <dsp:sp modelId="{3C7AD928-28E1-48A0-8234-6BEE5CE0552D}">
      <dsp:nvSpPr>
        <dsp:cNvPr id="0" name=""/>
        <dsp:cNvSpPr/>
      </dsp:nvSpPr>
      <dsp:spPr>
        <a:xfrm>
          <a:off x="2036554" y="2175264"/>
          <a:ext cx="618505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D3ECFD-00F6-4302-86E8-E869B38F2BEF}">
      <dsp:nvSpPr>
        <dsp:cNvPr id="0" name=""/>
        <dsp:cNvSpPr/>
      </dsp:nvSpPr>
      <dsp:spPr>
        <a:xfrm>
          <a:off x="2152524" y="2227005"/>
          <a:ext cx="6069088" cy="1034816"/>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endParaRPr lang="en-US" sz="1800" kern="1200" dirty="0">
            <a:latin typeface="Georgia" pitchFamily="18" charset="0"/>
          </a:endParaRPr>
        </a:p>
      </dsp:txBody>
      <dsp:txXfrm>
        <a:off x="2152524" y="2227005"/>
        <a:ext cx="6069088" cy="1034816"/>
      </dsp:txXfrm>
    </dsp:sp>
    <dsp:sp modelId="{46AF9706-6E60-4C73-B87B-DB943702B988}">
      <dsp:nvSpPr>
        <dsp:cNvPr id="0" name=""/>
        <dsp:cNvSpPr/>
      </dsp:nvSpPr>
      <dsp:spPr>
        <a:xfrm>
          <a:off x="2036554" y="3261821"/>
          <a:ext cx="618505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0180FF-D615-4F46-8336-603068FCC5B8}">
      <dsp:nvSpPr>
        <dsp:cNvPr id="0" name=""/>
        <dsp:cNvSpPr/>
      </dsp:nvSpPr>
      <dsp:spPr>
        <a:xfrm>
          <a:off x="2152524" y="3313562"/>
          <a:ext cx="6069088" cy="1034816"/>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endParaRPr lang="en-US" sz="1800" b="0" kern="1200" dirty="0">
            <a:latin typeface="Georgia" pitchFamily="18" charset="0"/>
          </a:endParaRPr>
        </a:p>
      </dsp:txBody>
      <dsp:txXfrm>
        <a:off x="2152524" y="3313562"/>
        <a:ext cx="6069088" cy="1034816"/>
      </dsp:txXfrm>
    </dsp:sp>
    <dsp:sp modelId="{E812AC50-D88B-455A-8C05-A6C8FAA8FA4F}">
      <dsp:nvSpPr>
        <dsp:cNvPr id="0" name=""/>
        <dsp:cNvSpPr/>
      </dsp:nvSpPr>
      <dsp:spPr>
        <a:xfrm>
          <a:off x="2036554" y="4348378"/>
          <a:ext cx="6185058" cy="0"/>
        </a:xfrm>
        <a:prstGeom prst="line">
          <a:avLst/>
        </a:prstGeom>
        <a:solidFill>
          <a:schemeClr val="accent1">
            <a:hueOff val="0"/>
            <a:satOff val="0"/>
            <a:lumOff val="0"/>
            <a:alphaOff val="0"/>
          </a:schemeClr>
        </a:solidFill>
        <a:ln w="1079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57DEC-A921-4EA4-8C99-DC316D64E998}">
      <dsp:nvSpPr>
        <dsp:cNvPr id="0" name=""/>
        <dsp:cNvSpPr/>
      </dsp:nvSpPr>
      <dsp:spPr>
        <a:xfrm>
          <a:off x="1759" y="0"/>
          <a:ext cx="2738065" cy="4953000"/>
        </a:xfrm>
        <a:prstGeom prst="rect">
          <a:avLst/>
        </a:prstGeom>
        <a:solidFill>
          <a:schemeClr val="accent4">
            <a:lumMod val="40000"/>
            <a:lumOff val="6000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endParaRPr lang="en-US" sz="1400" b="1" kern="1200" dirty="0">
            <a:solidFill>
              <a:srgbClr val="404040"/>
            </a:solidFill>
            <a:latin typeface="Georgia" pitchFamily="18" charset="0"/>
          </a:endParaRPr>
        </a:p>
      </dsp:txBody>
      <dsp:txXfrm>
        <a:off x="1759" y="1981200"/>
        <a:ext cx="2738065" cy="1981200"/>
      </dsp:txXfrm>
    </dsp:sp>
    <dsp:sp modelId="{2BF64219-9A81-4288-AC18-49EFC9A1DE52}">
      <dsp:nvSpPr>
        <dsp:cNvPr id="0" name=""/>
        <dsp:cNvSpPr/>
      </dsp:nvSpPr>
      <dsp:spPr>
        <a:xfrm>
          <a:off x="546118" y="297180"/>
          <a:ext cx="1649349" cy="1649349"/>
        </a:xfrm>
        <a:prstGeom prst="ellipse">
          <a:avLst/>
        </a:prstGeom>
        <a:solidFill>
          <a:schemeClr val="accent2">
            <a:tint val="5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FAAC8B47-1184-42B8-A093-35268345ABF4}">
      <dsp:nvSpPr>
        <dsp:cNvPr id="0" name=""/>
        <dsp:cNvSpPr/>
      </dsp:nvSpPr>
      <dsp:spPr>
        <a:xfrm>
          <a:off x="2821967" y="0"/>
          <a:ext cx="2738065" cy="4953000"/>
        </a:xfrm>
        <a:prstGeom prst="rect">
          <a:avLst/>
        </a:prstGeom>
        <a:solidFill>
          <a:schemeClr val="accent4"/>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endParaRPr lang="en-US" sz="1400" b="1" kern="1200" dirty="0">
            <a:solidFill>
              <a:srgbClr val="404040"/>
            </a:solidFill>
            <a:latin typeface="Georgia" pitchFamily="18" charset="0"/>
          </a:endParaRPr>
        </a:p>
      </dsp:txBody>
      <dsp:txXfrm>
        <a:off x="2821967" y="1981200"/>
        <a:ext cx="2738065" cy="1981200"/>
      </dsp:txXfrm>
    </dsp:sp>
    <dsp:sp modelId="{9214BD94-4198-46C2-8D38-4833A2A1AE92}">
      <dsp:nvSpPr>
        <dsp:cNvPr id="0" name=""/>
        <dsp:cNvSpPr/>
      </dsp:nvSpPr>
      <dsp:spPr>
        <a:xfrm>
          <a:off x="3366325" y="295695"/>
          <a:ext cx="1649349" cy="1649349"/>
        </a:xfrm>
        <a:prstGeom prst="ellipse">
          <a:avLst/>
        </a:prstGeom>
        <a:solidFill>
          <a:schemeClr val="accent3">
            <a:tint val="5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18ED088D-8ED5-49EA-B52C-67E9C0EBC109}">
      <dsp:nvSpPr>
        <dsp:cNvPr id="0" name=""/>
        <dsp:cNvSpPr/>
      </dsp:nvSpPr>
      <dsp:spPr>
        <a:xfrm>
          <a:off x="5642174" y="0"/>
          <a:ext cx="2738065" cy="4953000"/>
        </a:xfrm>
        <a:prstGeom prst="rect">
          <a:avLst/>
        </a:prstGeom>
        <a:solidFill>
          <a:srgbClr val="4C6C74"/>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endParaRPr lang="en-US" sz="1400" b="1" kern="1200" dirty="0">
            <a:solidFill>
              <a:srgbClr val="FFFFFF"/>
            </a:solidFill>
            <a:latin typeface="Georgia" pitchFamily="18" charset="0"/>
          </a:endParaRPr>
        </a:p>
      </dsp:txBody>
      <dsp:txXfrm>
        <a:off x="5642174" y="1981200"/>
        <a:ext cx="2738065" cy="1981200"/>
      </dsp:txXfrm>
    </dsp:sp>
    <dsp:sp modelId="{84E74086-E0E7-448D-953A-620524DE255D}">
      <dsp:nvSpPr>
        <dsp:cNvPr id="0" name=""/>
        <dsp:cNvSpPr/>
      </dsp:nvSpPr>
      <dsp:spPr>
        <a:xfrm>
          <a:off x="6186532" y="297180"/>
          <a:ext cx="1649349" cy="1649349"/>
        </a:xfrm>
        <a:prstGeom prst="ellipse">
          <a:avLst/>
        </a:prstGeom>
        <a:solidFill>
          <a:schemeClr val="accent4">
            <a:tint val="5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CA448C5C-7613-47D8-B414-B99E26A6EF7D}">
      <dsp:nvSpPr>
        <dsp:cNvPr id="0" name=""/>
        <dsp:cNvSpPr/>
      </dsp:nvSpPr>
      <dsp:spPr>
        <a:xfrm>
          <a:off x="335279" y="4210050"/>
          <a:ext cx="7711440" cy="742950"/>
        </a:xfrm>
        <a:prstGeom prst="rightArrow">
          <a:avLst/>
        </a:prstGeom>
        <a:solidFill>
          <a:schemeClr val="bg2"/>
        </a:solidFill>
        <a:ln w="1079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B60F2-2C28-47C0-B6AB-EEBA3B602FE1}">
      <dsp:nvSpPr>
        <dsp:cNvPr id="0" name=""/>
        <dsp:cNvSpPr/>
      </dsp:nvSpPr>
      <dsp:spPr>
        <a:xfrm>
          <a:off x="3276600" y="2156204"/>
          <a:ext cx="1216976" cy="1290313"/>
        </a:xfrm>
        <a:prstGeom prst="gear9">
          <a:avLst/>
        </a:prstGeom>
        <a:solidFill>
          <a:schemeClr val="accent3">
            <a:hueOff val="0"/>
            <a:satOff val="0"/>
            <a:lumOff val="0"/>
            <a:alphaOff val="0"/>
          </a:schemeClr>
        </a:solidFill>
        <a:ln w="17145"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ysClr val="windowText" lastClr="000000"/>
            </a:solidFill>
          </a:endParaRPr>
        </a:p>
      </dsp:txBody>
      <dsp:txXfrm>
        <a:off x="3521266" y="2453581"/>
        <a:ext cx="727644" cy="672672"/>
      </dsp:txXfrm>
    </dsp:sp>
    <dsp:sp modelId="{E5F607D9-A19B-4CD7-B447-DFA3B6EAA354}">
      <dsp:nvSpPr>
        <dsp:cNvPr id="0" name=""/>
        <dsp:cNvSpPr/>
      </dsp:nvSpPr>
      <dsp:spPr>
        <a:xfrm>
          <a:off x="1061720" y="1219203"/>
          <a:ext cx="2367280" cy="2367280"/>
        </a:xfrm>
        <a:prstGeom prst="gear6">
          <a:avLst/>
        </a:prstGeom>
        <a:solidFill>
          <a:schemeClr val="tx2"/>
        </a:solidFill>
        <a:ln w="17145"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ysClr val="windowText" lastClr="000000"/>
            </a:solidFill>
          </a:endParaRPr>
        </a:p>
      </dsp:txBody>
      <dsp:txXfrm>
        <a:off x="1657690" y="1818775"/>
        <a:ext cx="1175340" cy="1168136"/>
      </dsp:txXfrm>
    </dsp:sp>
    <dsp:sp modelId="{6BB396F5-D1A7-4432-BC39-F207110627E0}">
      <dsp:nvSpPr>
        <dsp:cNvPr id="0" name=""/>
        <dsp:cNvSpPr/>
      </dsp:nvSpPr>
      <dsp:spPr>
        <a:xfrm rot="20700000">
          <a:off x="2495461" y="262581"/>
          <a:ext cx="1592756" cy="1592756"/>
        </a:xfrm>
        <a:prstGeom prst="gear6">
          <a:avLst/>
        </a:prstGeom>
        <a:solidFill>
          <a:schemeClr val="accent3">
            <a:hueOff val="294411"/>
            <a:satOff val="-19486"/>
            <a:lumOff val="45685"/>
            <a:alphaOff val="0"/>
          </a:schemeClr>
        </a:solidFill>
        <a:ln w="17145"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ysClr val="windowText" lastClr="000000"/>
            </a:solidFill>
          </a:endParaRPr>
        </a:p>
      </dsp:txBody>
      <dsp:txXfrm rot="-20700000">
        <a:off x="2844800" y="611919"/>
        <a:ext cx="894080" cy="894080"/>
      </dsp:txXfrm>
    </dsp:sp>
    <dsp:sp modelId="{B3CEE2DE-81A5-457B-BF32-ED570946FB76}">
      <dsp:nvSpPr>
        <dsp:cNvPr id="0" name=""/>
        <dsp:cNvSpPr/>
      </dsp:nvSpPr>
      <dsp:spPr>
        <a:xfrm>
          <a:off x="3048005" y="1904999"/>
          <a:ext cx="1745701" cy="1745644"/>
        </a:xfrm>
        <a:prstGeom prst="circularArrow">
          <a:avLst>
            <a:gd name="adj1" fmla="val 4687"/>
            <a:gd name="adj2" fmla="val 299029"/>
            <a:gd name="adj3" fmla="val 2513083"/>
            <a:gd name="adj4" fmla="val 15867933"/>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74E15F1-F2AD-4309-957C-67A16962A61F}">
      <dsp:nvSpPr>
        <dsp:cNvPr id="0" name=""/>
        <dsp:cNvSpPr/>
      </dsp:nvSpPr>
      <dsp:spPr>
        <a:xfrm>
          <a:off x="762002" y="1197864"/>
          <a:ext cx="2078736" cy="2078736"/>
        </a:xfrm>
        <a:prstGeom prst="leftCircularArrow">
          <a:avLst>
            <a:gd name="adj1" fmla="val 6452"/>
            <a:gd name="adj2" fmla="val 429999"/>
            <a:gd name="adj3" fmla="val 10489124"/>
            <a:gd name="adj4" fmla="val 14837806"/>
            <a:gd name="adj5" fmla="val 7527"/>
          </a:avLst>
        </a:prstGeom>
        <a:solidFill>
          <a:schemeClr val="tx2"/>
        </a:solidFill>
        <a:ln>
          <a:noFill/>
        </a:ln>
        <a:effectLst/>
      </dsp:spPr>
      <dsp:style>
        <a:lnRef idx="0">
          <a:scrgbClr r="0" g="0" b="0"/>
        </a:lnRef>
        <a:fillRef idx="1">
          <a:scrgbClr r="0" g="0" b="0"/>
        </a:fillRef>
        <a:effectRef idx="1">
          <a:scrgbClr r="0" g="0" b="0"/>
        </a:effectRef>
        <a:fontRef idx="minor">
          <a:schemeClr val="lt1"/>
        </a:fontRef>
      </dsp:style>
    </dsp:sp>
    <dsp:sp modelId="{8993076F-A171-44FB-9D72-C9E5BCB92564}">
      <dsp:nvSpPr>
        <dsp:cNvPr id="0" name=""/>
        <dsp:cNvSpPr/>
      </dsp:nvSpPr>
      <dsp:spPr>
        <a:xfrm>
          <a:off x="2127040" y="-85732"/>
          <a:ext cx="2241296" cy="2241296"/>
        </a:xfrm>
        <a:prstGeom prst="circularArrow">
          <a:avLst>
            <a:gd name="adj1" fmla="val 5984"/>
            <a:gd name="adj2" fmla="val 394124"/>
            <a:gd name="adj3" fmla="val 13313824"/>
            <a:gd name="adj4" fmla="val 10508221"/>
            <a:gd name="adj5" fmla="val 6981"/>
          </a:avLst>
        </a:prstGeom>
        <a:solidFill>
          <a:schemeClr val="accent3">
            <a:hueOff val="294411"/>
            <a:satOff val="-19486"/>
            <a:lumOff val="45685"/>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A6FAD1-396D-4393-94F4-EE042A70D8D6}"/>
              </a:ext>
            </a:extLst>
          </p:cNvPr>
          <p:cNvSpPr>
            <a:spLocks noGrp="1"/>
          </p:cNvSpPr>
          <p:nvPr>
            <p:ph type="hdr" sz="quarter"/>
          </p:nvPr>
        </p:nvSpPr>
        <p:spPr>
          <a:xfrm>
            <a:off x="0" y="0"/>
            <a:ext cx="2971800" cy="467602"/>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C5E6B0-B818-455C-84D0-A6228B832559}"/>
              </a:ext>
            </a:extLst>
          </p:cNvPr>
          <p:cNvSpPr>
            <a:spLocks noGrp="1"/>
          </p:cNvSpPr>
          <p:nvPr>
            <p:ph type="dt" sz="quarter" idx="1"/>
          </p:nvPr>
        </p:nvSpPr>
        <p:spPr>
          <a:xfrm>
            <a:off x="3884613" y="0"/>
            <a:ext cx="2971800" cy="467602"/>
          </a:xfrm>
          <a:prstGeom prst="rect">
            <a:avLst/>
          </a:prstGeom>
        </p:spPr>
        <p:txBody>
          <a:bodyPr vert="horz" lIns="91440" tIns="45720" rIns="91440" bIns="45720" rtlCol="0"/>
          <a:lstStyle>
            <a:lvl1pPr algn="r">
              <a:defRPr sz="1200"/>
            </a:lvl1pPr>
          </a:lstStyle>
          <a:p>
            <a:fld id="{05DC884F-5983-4B3B-86E2-B39CEC034355}" type="datetimeFigureOut">
              <a:rPr lang="en-US" smtClean="0"/>
              <a:t>1/8/2019</a:t>
            </a:fld>
            <a:endParaRPr lang="en-US"/>
          </a:p>
        </p:txBody>
      </p:sp>
      <p:sp>
        <p:nvSpPr>
          <p:cNvPr id="4" name="Footer Placeholder 3">
            <a:extLst>
              <a:ext uri="{FF2B5EF4-FFF2-40B4-BE49-F238E27FC236}">
                <a16:creationId xmlns:a16="http://schemas.microsoft.com/office/drawing/2014/main" id="{36DF2685-B274-4C70-8876-FF6BE19362BE}"/>
              </a:ext>
            </a:extLst>
          </p:cNvPr>
          <p:cNvSpPr>
            <a:spLocks noGrp="1"/>
          </p:cNvSpPr>
          <p:nvPr>
            <p:ph type="ftr" sz="quarter" idx="2"/>
          </p:nvPr>
        </p:nvSpPr>
        <p:spPr>
          <a:xfrm>
            <a:off x="0" y="8846262"/>
            <a:ext cx="2971800" cy="46760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BE270B-450A-4632-A248-E22A6CFDD658}"/>
              </a:ext>
            </a:extLst>
          </p:cNvPr>
          <p:cNvSpPr>
            <a:spLocks noGrp="1"/>
          </p:cNvSpPr>
          <p:nvPr>
            <p:ph type="sldNum" sz="quarter" idx="3"/>
          </p:nvPr>
        </p:nvSpPr>
        <p:spPr>
          <a:xfrm>
            <a:off x="3884613" y="8846262"/>
            <a:ext cx="2971800" cy="467602"/>
          </a:xfrm>
          <a:prstGeom prst="rect">
            <a:avLst/>
          </a:prstGeom>
        </p:spPr>
        <p:txBody>
          <a:bodyPr vert="horz" lIns="91440" tIns="45720" rIns="91440" bIns="45720" rtlCol="0" anchor="b"/>
          <a:lstStyle>
            <a:lvl1pPr algn="r">
              <a:defRPr sz="1200"/>
            </a:lvl1pPr>
          </a:lstStyle>
          <a:p>
            <a:fld id="{E2251382-8159-4BD3-B7AB-42EA086DE014}" type="slidenum">
              <a:rPr lang="en-US" smtClean="0"/>
              <a:t>‹#›</a:t>
            </a:fld>
            <a:endParaRPr lang="en-US"/>
          </a:p>
        </p:txBody>
      </p:sp>
    </p:spTree>
    <p:extLst>
      <p:ext uri="{BB962C8B-B14F-4D97-AF65-F5344CB8AC3E}">
        <p14:creationId xmlns:p14="http://schemas.microsoft.com/office/powerpoint/2010/main" val="444902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01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012"/>
          </a:xfrm>
          <a:prstGeom prst="rect">
            <a:avLst/>
          </a:prstGeom>
        </p:spPr>
        <p:txBody>
          <a:bodyPr vert="horz" lIns="91440" tIns="45720" rIns="91440" bIns="45720" rtlCol="0"/>
          <a:lstStyle>
            <a:lvl1pPr algn="r">
              <a:defRPr sz="1200"/>
            </a:lvl1pPr>
          </a:lstStyle>
          <a:p>
            <a:fld id="{A158667A-CFFF-4781-9C23-07D2865DC93F}" type="datetimeFigureOut">
              <a:rPr lang="en-US" smtClean="0"/>
              <a:pPr/>
              <a:t>1/8/2019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721"/>
            <a:ext cx="5486400" cy="419092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261"/>
            <a:ext cx="2971800" cy="4660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261"/>
            <a:ext cx="2971800" cy="466012"/>
          </a:xfrm>
          <a:prstGeom prst="rect">
            <a:avLst/>
          </a:prstGeom>
        </p:spPr>
        <p:txBody>
          <a:bodyPr vert="horz" lIns="91440" tIns="45720" rIns="91440" bIns="45720" rtlCol="0" anchor="b"/>
          <a:lstStyle>
            <a:lvl1pPr algn="r">
              <a:defRPr sz="1200"/>
            </a:lvl1pPr>
          </a:lstStyle>
          <a:p>
            <a:fld id="{09745B60-8C1D-4593-B42A-1845D4A8E24B}" type="slidenum">
              <a:rPr lang="en-US" smtClean="0"/>
              <a:pPr/>
              <a:t>‹#›</a:t>
            </a:fld>
            <a:endParaRPr lang="en-US" dirty="0"/>
          </a:p>
        </p:txBody>
      </p:sp>
    </p:spTree>
    <p:extLst>
      <p:ext uri="{BB962C8B-B14F-4D97-AF65-F5344CB8AC3E}">
        <p14:creationId xmlns:p14="http://schemas.microsoft.com/office/powerpoint/2010/main" val="173213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diagramData" Target="../diagrams/data1.xml"/><Relationship Id="rId16" Type="http://schemas.openxmlformats.org/officeDocument/2006/relationships/diagramQuickStyle" Target="../diagrams/quickStyle3.xml"/><Relationship Id="rId1" Type="http://schemas.openxmlformats.org/officeDocument/2006/relationships/slideMaster" Target="../slideMasters/slideMaster1.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 Id="rId14" Type="http://schemas.openxmlformats.org/officeDocument/2006/relationships/diagramData" Target="../diagrams/data3.xml"/></Relationships>
</file>

<file path=ppt/slideLayouts/_rels/slideLayout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egular for content ">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546100" y="6553200"/>
            <a:ext cx="1905000" cy="228600"/>
          </a:xfrm>
          <a:prstGeom prst="rect">
            <a:avLst/>
          </a:prstGeom>
          <a:ln/>
        </p:spPr>
        <p:txBody>
          <a:bodyPr/>
          <a:lstStyle>
            <a:lvl1pPr>
              <a:defRPr sz="1100">
                <a:latin typeface="+mn-lt"/>
              </a:defRPr>
            </a:lvl1pPr>
          </a:lstStyle>
          <a:p>
            <a:fld id="{A8FB5ADF-DBF1-4115-A20F-4B84DCDD13DA}" type="datetime1">
              <a:rPr lang="en-US" smtClean="0"/>
              <a:t>1/8/2019</a:t>
            </a:fld>
            <a:endParaRPr lang="en-US" dirty="0"/>
          </a:p>
        </p:txBody>
      </p:sp>
      <p:sp>
        <p:nvSpPr>
          <p:cNvPr id="6" name="Rectangle 6"/>
          <p:cNvSpPr>
            <a:spLocks noGrp="1" noChangeArrowheads="1"/>
          </p:cNvSpPr>
          <p:nvPr>
            <p:ph type="sldNum" sz="quarter" idx="12"/>
          </p:nvPr>
        </p:nvSpPr>
        <p:spPr>
          <a:xfrm>
            <a:off x="7042150" y="6589713"/>
            <a:ext cx="1905000" cy="115887"/>
          </a:xfrm>
          <a:prstGeom prst="rect">
            <a:avLst/>
          </a:prstGeom>
          <a:ln/>
        </p:spPr>
        <p:txBody>
          <a:bodyPr/>
          <a:lstStyle>
            <a:lvl1pPr algn="r">
              <a:defRPr sz="1100">
                <a:latin typeface="+mn-lt"/>
              </a:defRPr>
            </a:lvl1pPr>
          </a:lstStyle>
          <a:p>
            <a:fld id="{E96FA6ED-F79D-4AC4-BB8A-1516C80AA007}" type="slidenum">
              <a:rPr lang="en-US" smtClean="0"/>
              <a:pPr/>
              <a:t>‹#›</a:t>
            </a:fld>
            <a:endParaRPr lang="en-US" dirty="0"/>
          </a:p>
        </p:txBody>
      </p:sp>
      <p:sp>
        <p:nvSpPr>
          <p:cNvPr id="23" name="Text Placeholder 19"/>
          <p:cNvSpPr>
            <a:spLocks noGrp="1"/>
          </p:cNvSpPr>
          <p:nvPr>
            <p:ph type="body" sz="quarter" idx="18" hasCustomPrompt="1"/>
          </p:nvPr>
        </p:nvSpPr>
        <p:spPr>
          <a:xfrm>
            <a:off x="457200" y="1371600"/>
            <a:ext cx="8229600" cy="4956048"/>
          </a:xfrm>
          <a:prstGeom prst="rect">
            <a:avLst/>
          </a:prstGeom>
        </p:spPr>
        <p:txBody>
          <a:bodyPr/>
          <a:lstStyle>
            <a:lvl1pPr>
              <a:defRPr sz="1800" b="0" cap="none" baseline="0">
                <a:solidFill>
                  <a:schemeClr val="tx1"/>
                </a:solidFill>
                <a:latin typeface="+mn-lt"/>
              </a:defRPr>
            </a:lvl1pPr>
            <a:lvl2pPr marL="742950" indent="-285750">
              <a:buClr>
                <a:schemeClr val="bg1">
                  <a:lumMod val="75000"/>
                </a:schemeClr>
              </a:buClr>
              <a:buSzPct val="100000"/>
              <a:buFont typeface="Wingdings 3" panose="05040102010807070707" pitchFamily="18" charset="2"/>
              <a:buChar char="}"/>
              <a:defRPr sz="1600">
                <a:solidFill>
                  <a:schemeClr val="tx1"/>
                </a:solidFill>
                <a:latin typeface="+mn-lt"/>
              </a:defRPr>
            </a:lvl2pPr>
            <a:lvl3pPr>
              <a:buClr>
                <a:schemeClr val="bg1">
                  <a:lumMod val="75000"/>
                </a:schemeClr>
              </a:buClr>
              <a:defRPr baseline="0">
                <a:latin typeface="+mn-lt"/>
              </a:defRPr>
            </a:lvl3pPr>
            <a:lvl4pPr marL="1600200" indent="-228600">
              <a:buClr>
                <a:schemeClr val="bg1">
                  <a:lumMod val="75000"/>
                </a:schemeClr>
              </a:buClr>
              <a:buFont typeface="Wingdings 3" pitchFamily="18" charset="2"/>
              <a:buChar char="}"/>
              <a:defRPr baseline="0">
                <a:latin typeface="+mn-lt"/>
              </a:defRPr>
            </a:lvl4pPr>
            <a:lvl5pPr marL="2057400" indent="-228600">
              <a:buClr>
                <a:schemeClr val="bg1">
                  <a:lumMod val="75000"/>
                </a:schemeClr>
              </a:buClr>
              <a:buFont typeface="Arial" pitchFamily="34" charset="0"/>
              <a:buChar char="–"/>
              <a:defRPr baseline="0">
                <a:latin typeface="+mn-lt"/>
              </a:defRPr>
            </a:lvl5pPr>
          </a:lstStyle>
          <a:p>
            <a:pPr lvl="0"/>
            <a:r>
              <a:rPr lang="en-US" dirty="0"/>
              <a:t>Text</a:t>
            </a:r>
          </a:p>
          <a:p>
            <a:pPr lvl="1"/>
            <a:r>
              <a:rPr lang="en-US" dirty="0"/>
              <a:t>Sub-Headline</a:t>
            </a:r>
          </a:p>
          <a:p>
            <a:pPr lvl="2"/>
            <a:r>
              <a:rPr lang="en-US" dirty="0"/>
              <a:t>Level 1 list</a:t>
            </a:r>
          </a:p>
          <a:p>
            <a:pPr lvl="3"/>
            <a:r>
              <a:rPr lang="en-US" dirty="0"/>
              <a:t>Level 2 list</a:t>
            </a:r>
          </a:p>
          <a:p>
            <a:pPr lvl="4"/>
            <a:r>
              <a:rPr lang="en-US" dirty="0"/>
              <a:t>Level 3 list</a:t>
            </a:r>
          </a:p>
          <a:p>
            <a:pPr lvl="2"/>
            <a:endParaRPr lang="en-US" dirty="0"/>
          </a:p>
        </p:txBody>
      </p:sp>
      <p:sp>
        <p:nvSpPr>
          <p:cNvPr id="7" name="Title 6"/>
          <p:cNvSpPr>
            <a:spLocks noGrp="1"/>
          </p:cNvSpPr>
          <p:nvPr>
            <p:ph type="title" hasCustomPrompt="1"/>
          </p:nvPr>
        </p:nvSpPr>
        <p:spPr>
          <a:xfrm>
            <a:off x="457200" y="274638"/>
            <a:ext cx="8229600" cy="822960"/>
          </a:xfrm>
          <a:prstGeom prst="rect">
            <a:avLst/>
          </a:prstGeom>
        </p:spPr>
        <p:txBody>
          <a:bodyPr/>
          <a:lstStyle>
            <a:lvl1pPr>
              <a:defRPr sz="3200">
                <a:solidFill>
                  <a:schemeClr val="tx2"/>
                </a:solidFill>
                <a:latin typeface="+mn-lt"/>
              </a:defRPr>
            </a:lvl1pPr>
          </a:lstStyle>
          <a:p>
            <a:r>
              <a:rPr lang="en-US" dirty="0"/>
              <a:t>Click to edit agenda title style</a:t>
            </a:r>
          </a:p>
        </p:txBody>
      </p:sp>
      <p:sp>
        <p:nvSpPr>
          <p:cNvPr id="8" name="Footer Placeholder 5">
            <a:extLst>
              <a:ext uri="{FF2B5EF4-FFF2-40B4-BE49-F238E27FC236}">
                <a16:creationId xmlns:a16="http://schemas.microsoft.com/office/drawing/2014/main" id="{9475FE73-8B10-419B-80B0-3E3247CC2088}"/>
              </a:ext>
            </a:extLst>
          </p:cNvPr>
          <p:cNvSpPr>
            <a:spLocks noGrp="1"/>
          </p:cNvSpPr>
          <p:nvPr>
            <p:ph type="ftr" sz="quarter" idx="3"/>
          </p:nvPr>
        </p:nvSpPr>
        <p:spPr>
          <a:xfrm>
            <a:off x="3028950" y="6538118"/>
            <a:ext cx="3086100" cy="258763"/>
          </a:xfrm>
          <a:prstGeom prst="rect">
            <a:avLst/>
          </a:prstGeom>
        </p:spPr>
        <p:txBody>
          <a:bodyPr vert="horz" lIns="91440" tIns="45720" rIns="91440" bIns="45720" rtlCol="0" anchor="ctr"/>
          <a:lstStyle>
            <a:lvl1pPr algn="ctr">
              <a:defRPr sz="1100">
                <a:solidFill>
                  <a:schemeClr val="tx1">
                    <a:tint val="75000"/>
                  </a:schemeClr>
                </a:solidFill>
                <a:latin typeface="+mn-lt"/>
              </a:defRPr>
            </a:lvl1pPr>
          </a:lstStyle>
          <a:p>
            <a:r>
              <a:rPr lang="en-US">
                <a:solidFill>
                  <a:schemeClr val="tx1">
                    <a:lumMod val="75000"/>
                    <a:lumOff val="25000"/>
                  </a:schemeClr>
                </a:solidFill>
                <a:cs typeface="Times New Roman" pitchFamily="18" charset="0"/>
              </a:rPr>
              <a:t>© The Scott Group 2019</a:t>
            </a:r>
            <a:endParaRPr lang="en-US" dirty="0">
              <a:solidFill>
                <a:schemeClr val="tx1">
                  <a:lumMod val="75000"/>
                  <a:lumOff val="25000"/>
                </a:schemeClr>
              </a:solidFill>
            </a:endParaRPr>
          </a:p>
        </p:txBody>
      </p:sp>
    </p:spTree>
    <p:extLst>
      <p:ext uri="{BB962C8B-B14F-4D97-AF65-F5344CB8AC3E}">
        <p14:creationId xmlns:p14="http://schemas.microsoft.com/office/powerpoint/2010/main" val="23551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byrinth_clear">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546100" y="6553200"/>
            <a:ext cx="1905000" cy="228600"/>
          </a:xfrm>
          <a:prstGeom prst="rect">
            <a:avLst/>
          </a:prstGeom>
          <a:ln/>
        </p:spPr>
        <p:txBody>
          <a:bodyPr/>
          <a:lstStyle>
            <a:lvl1pPr>
              <a:defRPr sz="1100">
                <a:latin typeface="+mn-lt"/>
              </a:defRPr>
            </a:lvl1pPr>
          </a:lstStyle>
          <a:p>
            <a:fld id="{98478AA8-7A97-4E2F-A92A-F64378E9B97B}" type="datetime1">
              <a:rPr lang="en-US" smtClean="0"/>
              <a:t>1/8/2019</a:t>
            </a:fld>
            <a:endParaRPr lang="en-US" dirty="0"/>
          </a:p>
        </p:txBody>
      </p:sp>
      <p:sp>
        <p:nvSpPr>
          <p:cNvPr id="6" name="Rectangle 6"/>
          <p:cNvSpPr>
            <a:spLocks noGrp="1" noChangeArrowheads="1"/>
          </p:cNvSpPr>
          <p:nvPr>
            <p:ph type="sldNum" sz="quarter" idx="12"/>
          </p:nvPr>
        </p:nvSpPr>
        <p:spPr>
          <a:xfrm>
            <a:off x="7042150" y="6589713"/>
            <a:ext cx="1905000" cy="115887"/>
          </a:xfrm>
          <a:prstGeom prst="rect">
            <a:avLst/>
          </a:prstGeom>
          <a:ln/>
        </p:spPr>
        <p:txBody>
          <a:bodyPr/>
          <a:lstStyle>
            <a:lvl1pPr algn="r">
              <a:defRPr sz="1100">
                <a:latin typeface="+mn-lt"/>
              </a:defRPr>
            </a:lvl1pPr>
          </a:lstStyle>
          <a:p>
            <a:fld id="{E25F73E5-78AC-4A1C-BEBB-731BD7B34BDD}" type="slidenum">
              <a:rPr lang="en-US" smtClean="0"/>
              <a:pPr/>
              <a:t>‹#›</a:t>
            </a:fld>
            <a:endParaRPr lang="en-US" dirty="0"/>
          </a:p>
        </p:txBody>
      </p:sp>
      <p:sp>
        <p:nvSpPr>
          <p:cNvPr id="2" name="Title 1"/>
          <p:cNvSpPr>
            <a:spLocks noGrp="1"/>
          </p:cNvSpPr>
          <p:nvPr>
            <p:ph type="title"/>
          </p:nvPr>
        </p:nvSpPr>
        <p:spPr>
          <a:xfrm>
            <a:off x="457200" y="274638"/>
            <a:ext cx="8229600" cy="822960"/>
          </a:xfrm>
          <a:prstGeom prst="rect">
            <a:avLst/>
          </a:prstGeom>
        </p:spPr>
        <p:txBody>
          <a:bodyPr/>
          <a:lstStyle>
            <a:lvl1pPr>
              <a:defRPr sz="3200">
                <a:solidFill>
                  <a:schemeClr val="tx2"/>
                </a:solidFill>
                <a:latin typeface="+mn-lt"/>
              </a:defRPr>
            </a:lvl1pPr>
          </a:lstStyle>
          <a:p>
            <a:r>
              <a:rPr lang="en-US"/>
              <a:t>Click to edit Master title style</a:t>
            </a:r>
            <a:endParaRPr lang="en-US" dirty="0"/>
          </a:p>
        </p:txBody>
      </p:sp>
      <p:sp>
        <p:nvSpPr>
          <p:cNvPr id="23" name="Text Placeholder 19"/>
          <p:cNvSpPr>
            <a:spLocks noGrp="1"/>
          </p:cNvSpPr>
          <p:nvPr>
            <p:ph type="body" sz="quarter" idx="18" hasCustomPrompt="1"/>
          </p:nvPr>
        </p:nvSpPr>
        <p:spPr>
          <a:xfrm>
            <a:off x="457200" y="1371600"/>
            <a:ext cx="8229600" cy="4956048"/>
          </a:xfrm>
          <a:prstGeom prst="rect">
            <a:avLst/>
          </a:prstGeom>
        </p:spPr>
        <p:txBody>
          <a:bodyPr/>
          <a:lstStyle>
            <a:lvl1pPr>
              <a:defRPr sz="1800" b="0" cap="none" baseline="0">
                <a:solidFill>
                  <a:schemeClr val="tx1"/>
                </a:solidFill>
                <a:latin typeface="+mn-lt"/>
              </a:defRPr>
            </a:lvl1pPr>
            <a:lvl2pPr marL="742950" indent="-285750">
              <a:buClr>
                <a:schemeClr val="bg1">
                  <a:lumMod val="75000"/>
                </a:schemeClr>
              </a:buClr>
              <a:buSzPct val="100000"/>
              <a:buFont typeface="Wingdings 3" panose="05040102010807070707" pitchFamily="18" charset="2"/>
              <a:buChar char="}"/>
              <a:defRPr sz="1600">
                <a:solidFill>
                  <a:schemeClr val="tx1"/>
                </a:solidFill>
                <a:latin typeface="+mn-lt"/>
              </a:defRPr>
            </a:lvl2pPr>
            <a:lvl3pPr>
              <a:buClr>
                <a:schemeClr val="bg1">
                  <a:lumMod val="75000"/>
                </a:schemeClr>
              </a:buClr>
              <a:defRPr baseline="0">
                <a:latin typeface="+mn-lt"/>
              </a:defRPr>
            </a:lvl3pPr>
            <a:lvl4pPr marL="1600200" indent="-228600">
              <a:buClr>
                <a:schemeClr val="bg1">
                  <a:lumMod val="75000"/>
                </a:schemeClr>
              </a:buClr>
              <a:buFont typeface="Wingdings 3" pitchFamily="18" charset="2"/>
              <a:buChar char="}"/>
              <a:defRPr baseline="0">
                <a:latin typeface="+mn-lt"/>
              </a:defRPr>
            </a:lvl4pPr>
            <a:lvl5pPr marL="2057400" indent="-228600">
              <a:buClr>
                <a:schemeClr val="bg1">
                  <a:lumMod val="75000"/>
                </a:schemeClr>
              </a:buClr>
              <a:buFont typeface="Arial" pitchFamily="34" charset="0"/>
              <a:buChar char="–"/>
              <a:defRPr baseline="0">
                <a:latin typeface="+mn-lt"/>
              </a:defRPr>
            </a:lvl5pPr>
          </a:lstStyle>
          <a:p>
            <a:pPr lvl="0"/>
            <a:r>
              <a:rPr lang="en-US" dirty="0"/>
              <a:t>Text</a:t>
            </a:r>
          </a:p>
          <a:p>
            <a:pPr lvl="1"/>
            <a:r>
              <a:rPr lang="en-US" dirty="0"/>
              <a:t>Sub-Headline</a:t>
            </a:r>
          </a:p>
          <a:p>
            <a:pPr lvl="2"/>
            <a:r>
              <a:rPr lang="en-US" dirty="0"/>
              <a:t>Level 1 list</a:t>
            </a:r>
          </a:p>
          <a:p>
            <a:pPr lvl="3"/>
            <a:r>
              <a:rPr lang="en-US" dirty="0"/>
              <a:t>Level 2 list</a:t>
            </a:r>
          </a:p>
          <a:p>
            <a:pPr lvl="4"/>
            <a:r>
              <a:rPr lang="en-US" dirty="0"/>
              <a:t>Level 3 list</a:t>
            </a:r>
          </a:p>
          <a:p>
            <a:pPr lvl="2"/>
            <a:endParaRPr lang="en-US" dirty="0"/>
          </a:p>
        </p:txBody>
      </p:sp>
      <p:pic>
        <p:nvPicPr>
          <p:cNvPr id="8" name="Picture 3" descr="C:\Users\Mama\AppData\Local\Microsoft\Windows\Temporary Internet Files\Content.IE5\N73SWGYH\MP91022100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37"/>
          <a:stretch/>
        </p:blipFill>
        <p:spPr bwMode="auto">
          <a:xfrm>
            <a:off x="6234683" y="4165600"/>
            <a:ext cx="2909316"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41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isten_lef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546100" y="6553200"/>
            <a:ext cx="1905000" cy="228600"/>
          </a:xfrm>
          <a:prstGeom prst="rect">
            <a:avLst/>
          </a:prstGeom>
          <a:ln/>
        </p:spPr>
        <p:txBody>
          <a:bodyPr/>
          <a:lstStyle>
            <a:lvl1pPr>
              <a:defRPr sz="1100">
                <a:latin typeface="+mn-lt"/>
              </a:defRPr>
            </a:lvl1pPr>
          </a:lstStyle>
          <a:p>
            <a:fld id="{1FCA84E0-A2E9-4436-9A90-1B529B53EE7E}" type="datetime1">
              <a:rPr lang="en-US" smtClean="0"/>
              <a:t>1/8/2019</a:t>
            </a:fld>
            <a:endParaRPr lang="en-US" dirty="0"/>
          </a:p>
        </p:txBody>
      </p:sp>
      <p:sp>
        <p:nvSpPr>
          <p:cNvPr id="6" name="Rectangle 6"/>
          <p:cNvSpPr>
            <a:spLocks noGrp="1" noChangeArrowheads="1"/>
          </p:cNvSpPr>
          <p:nvPr>
            <p:ph type="sldNum" sz="quarter" idx="12"/>
          </p:nvPr>
        </p:nvSpPr>
        <p:spPr>
          <a:xfrm>
            <a:off x="7042150" y="6589713"/>
            <a:ext cx="1905000" cy="115887"/>
          </a:xfrm>
          <a:prstGeom prst="rect">
            <a:avLst/>
          </a:prstGeom>
          <a:ln/>
        </p:spPr>
        <p:txBody>
          <a:bodyPr/>
          <a:lstStyle>
            <a:lvl1pPr algn="r">
              <a:defRPr sz="1100">
                <a:latin typeface="+mn-lt"/>
              </a:defRPr>
            </a:lvl1pPr>
          </a:lstStyle>
          <a:p>
            <a:fld id="{E25F73E5-78AC-4A1C-BEBB-731BD7B34BDD}" type="slidenum">
              <a:rPr lang="en-US" smtClean="0"/>
              <a:pPr/>
              <a:t>‹#›</a:t>
            </a:fld>
            <a:endParaRPr lang="en-US" dirty="0"/>
          </a:p>
        </p:txBody>
      </p:sp>
      <p:sp>
        <p:nvSpPr>
          <p:cNvPr id="2" name="Title 1"/>
          <p:cNvSpPr>
            <a:spLocks noGrp="1"/>
          </p:cNvSpPr>
          <p:nvPr>
            <p:ph type="title"/>
          </p:nvPr>
        </p:nvSpPr>
        <p:spPr>
          <a:xfrm>
            <a:off x="457200" y="274638"/>
            <a:ext cx="8229600" cy="822960"/>
          </a:xfrm>
          <a:prstGeom prst="rect">
            <a:avLst/>
          </a:prstGeom>
        </p:spPr>
        <p:txBody>
          <a:bodyPr/>
          <a:lstStyle>
            <a:lvl1pPr>
              <a:defRPr sz="3200">
                <a:solidFill>
                  <a:schemeClr val="tx2"/>
                </a:solidFill>
                <a:latin typeface="+mn-lt"/>
              </a:defRPr>
            </a:lvl1pPr>
          </a:lstStyle>
          <a:p>
            <a:r>
              <a:rPr lang="en-US"/>
              <a:t>Click to edit Master title style</a:t>
            </a:r>
            <a:endParaRPr lang="en-US" dirty="0"/>
          </a:p>
        </p:txBody>
      </p:sp>
      <p:pic>
        <p:nvPicPr>
          <p:cNvPr id="8" name="Picture 7" descr="https://encrypted-tbn2.gstatic.com/images?q=tbn:ANd9GcR5Y5whWJR-MyjJMzbDFyjkakSlgLYw9gCeEbSFQoqvPopTLIT7"/>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3556" r="90667">
                        <a14:foregroundMark x1="16444" y1="69778" x2="14222" y2="40889"/>
                        <a14:foregroundMark x1="11556" y1="86667" x2="8444" y2="32000"/>
                        <a14:foregroundMark x1="13333" y1="93333" x2="13333" y2="93333"/>
                        <a14:foregroundMark x1="11556" y1="96444" x2="11556" y2="96444"/>
                        <a14:foregroundMark x1="9778" y1="29333" x2="9778" y2="29333"/>
                        <a14:foregroundMark x1="9778" y1="29333" x2="9778" y2="8000"/>
                        <a14:foregroundMark x1="10222" y1="33333" x2="7556" y2="12444"/>
                        <a14:foregroundMark x1="12444" y1="15556" x2="11556" y2="32889"/>
                        <a14:foregroundMark x1="11556" y1="32889" x2="4889" y2="32444"/>
                        <a14:foregroundMark x1="4889" y1="32444" x2="4889" y2="32444"/>
                        <a14:foregroundMark x1="4889" y1="32444" x2="4889" y2="32444"/>
                        <a14:foregroundMark x1="4889" y1="32444" x2="12889" y2="17333"/>
                      </a14:backgroundRemoval>
                    </a14:imgEffect>
                  </a14:imgLayer>
                </a14:imgProps>
              </a:ext>
              <a:ext uri="{28A0092B-C50C-407E-A947-70E740481C1C}">
                <a14:useLocalDpi xmlns:a14="http://schemas.microsoft.com/office/drawing/2010/main" val="0"/>
              </a:ext>
            </a:extLst>
          </a:blip>
          <a:srcRect l="8350" r="8227"/>
          <a:stretch/>
        </p:blipFill>
        <p:spPr bwMode="auto">
          <a:xfrm>
            <a:off x="217714" y="2483069"/>
            <a:ext cx="2819400" cy="437493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9"/>
          <p:cNvSpPr>
            <a:spLocks noGrp="1"/>
          </p:cNvSpPr>
          <p:nvPr>
            <p:ph type="body" sz="quarter" idx="18" hasCustomPrompt="1"/>
          </p:nvPr>
        </p:nvSpPr>
        <p:spPr>
          <a:xfrm>
            <a:off x="457200" y="1371600"/>
            <a:ext cx="8229600" cy="4956048"/>
          </a:xfrm>
          <a:prstGeom prst="rect">
            <a:avLst/>
          </a:prstGeom>
        </p:spPr>
        <p:txBody>
          <a:bodyPr/>
          <a:lstStyle>
            <a:lvl1pPr>
              <a:defRPr sz="1800" b="0" cap="none" baseline="0">
                <a:solidFill>
                  <a:schemeClr val="tx1"/>
                </a:solidFill>
                <a:latin typeface="+mn-lt"/>
              </a:defRPr>
            </a:lvl1pPr>
            <a:lvl2pPr marL="742950" indent="-285750">
              <a:buClr>
                <a:schemeClr val="bg1">
                  <a:lumMod val="75000"/>
                </a:schemeClr>
              </a:buClr>
              <a:buSzPct val="100000"/>
              <a:buFont typeface="Wingdings 3" panose="05040102010807070707" pitchFamily="18" charset="2"/>
              <a:buChar char="}"/>
              <a:defRPr sz="1600">
                <a:solidFill>
                  <a:schemeClr val="tx1"/>
                </a:solidFill>
                <a:latin typeface="+mn-lt"/>
              </a:defRPr>
            </a:lvl2pPr>
            <a:lvl3pPr>
              <a:buClr>
                <a:schemeClr val="bg1">
                  <a:lumMod val="75000"/>
                </a:schemeClr>
              </a:buClr>
              <a:defRPr baseline="0">
                <a:latin typeface="+mn-lt"/>
              </a:defRPr>
            </a:lvl3pPr>
            <a:lvl4pPr marL="1600200" indent="-228600">
              <a:buClr>
                <a:schemeClr val="bg1">
                  <a:lumMod val="75000"/>
                </a:schemeClr>
              </a:buClr>
              <a:buFont typeface="Wingdings 3" pitchFamily="18" charset="2"/>
              <a:buChar char="}"/>
              <a:defRPr baseline="0">
                <a:latin typeface="+mn-lt"/>
              </a:defRPr>
            </a:lvl4pPr>
            <a:lvl5pPr marL="2057400" indent="-228600">
              <a:buClr>
                <a:schemeClr val="bg1">
                  <a:lumMod val="75000"/>
                </a:schemeClr>
              </a:buClr>
              <a:buFont typeface="Arial" pitchFamily="34" charset="0"/>
              <a:buChar char="–"/>
              <a:defRPr baseline="0">
                <a:latin typeface="+mn-lt"/>
              </a:defRPr>
            </a:lvl5pPr>
          </a:lstStyle>
          <a:p>
            <a:pPr lvl="0"/>
            <a:r>
              <a:rPr lang="en-US" dirty="0"/>
              <a:t>Text</a:t>
            </a:r>
          </a:p>
          <a:p>
            <a:pPr lvl="1"/>
            <a:r>
              <a:rPr lang="en-US" dirty="0"/>
              <a:t>Sub-Headline</a:t>
            </a:r>
          </a:p>
          <a:p>
            <a:pPr lvl="2"/>
            <a:r>
              <a:rPr lang="en-US" dirty="0"/>
              <a:t>Level 1 list</a:t>
            </a:r>
          </a:p>
          <a:p>
            <a:pPr lvl="3"/>
            <a:r>
              <a:rPr lang="en-US" dirty="0"/>
              <a:t>Level 2 list</a:t>
            </a:r>
          </a:p>
          <a:p>
            <a:pPr lvl="4"/>
            <a:r>
              <a:rPr lang="en-US" dirty="0"/>
              <a:t>Level 3 list</a:t>
            </a:r>
          </a:p>
          <a:p>
            <a:pPr lvl="2"/>
            <a:endParaRPr lang="en-US" dirty="0"/>
          </a:p>
        </p:txBody>
      </p:sp>
      <p:pic>
        <p:nvPicPr>
          <p:cNvPr id="9" name="Picture 8" descr="https://encrypted-tbn2.gstatic.com/images?q=tbn:ANd9GcR5Y5whWJR-MyjJMzbDFyjkakSlgLYw9gCeEbSFQoqvPopTLIT7"/>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3556" r="90667">
                        <a14:foregroundMark x1="16444" y1="69778" x2="14222" y2="40889"/>
                        <a14:foregroundMark x1="11556" y1="86667" x2="8444" y2="32000"/>
                        <a14:foregroundMark x1="13333" y1="93333" x2="13333" y2="93333"/>
                        <a14:foregroundMark x1="11556" y1="96444" x2="11556" y2="96444"/>
                        <a14:foregroundMark x1="9778" y1="29333" x2="9778" y2="29333"/>
                        <a14:foregroundMark x1="9778" y1="29333" x2="9778" y2="8000"/>
                        <a14:foregroundMark x1="10222" y1="33333" x2="7556" y2="12444"/>
                        <a14:foregroundMark x1="12444" y1="15556" x2="11556" y2="32889"/>
                        <a14:foregroundMark x1="11556" y1="32889" x2="4889" y2="32444"/>
                        <a14:foregroundMark x1="4889" y1="32444" x2="4889" y2="32444"/>
                        <a14:foregroundMark x1="4889" y1="32444" x2="4889" y2="32444"/>
                        <a14:foregroundMark x1="4889" y1="32444" x2="12889" y2="17333"/>
                      </a14:backgroundRemoval>
                    </a14:imgEffect>
                  </a14:imgLayer>
                </a14:imgProps>
              </a:ext>
              <a:ext uri="{28A0092B-C50C-407E-A947-70E740481C1C}">
                <a14:useLocalDpi xmlns:a14="http://schemas.microsoft.com/office/drawing/2010/main" val="0"/>
              </a:ext>
            </a:extLst>
          </a:blip>
          <a:srcRect l="8350" r="8227"/>
          <a:stretch/>
        </p:blipFill>
        <p:spPr bwMode="auto">
          <a:xfrm>
            <a:off x="217714" y="2483069"/>
            <a:ext cx="2819400" cy="437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215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ext step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546100" y="6553200"/>
            <a:ext cx="1905000" cy="228600"/>
          </a:xfrm>
          <a:prstGeom prst="rect">
            <a:avLst/>
          </a:prstGeom>
          <a:ln/>
        </p:spPr>
        <p:txBody>
          <a:bodyPr/>
          <a:lstStyle>
            <a:lvl1pPr>
              <a:defRPr sz="1100">
                <a:latin typeface="+mn-lt"/>
              </a:defRPr>
            </a:lvl1pPr>
          </a:lstStyle>
          <a:p>
            <a:fld id="{F6168DFB-795D-4556-9686-BC6C4B1CD6E4}" type="datetime1">
              <a:rPr lang="en-US" smtClean="0"/>
              <a:t>1/8/2019</a:t>
            </a:fld>
            <a:endParaRPr lang="en-US" dirty="0"/>
          </a:p>
        </p:txBody>
      </p:sp>
      <p:sp>
        <p:nvSpPr>
          <p:cNvPr id="6" name="Rectangle 6"/>
          <p:cNvSpPr>
            <a:spLocks noGrp="1" noChangeArrowheads="1"/>
          </p:cNvSpPr>
          <p:nvPr>
            <p:ph type="sldNum" sz="quarter" idx="12"/>
          </p:nvPr>
        </p:nvSpPr>
        <p:spPr>
          <a:xfrm>
            <a:off x="7042150" y="6589713"/>
            <a:ext cx="1905000" cy="115887"/>
          </a:xfrm>
          <a:prstGeom prst="rect">
            <a:avLst/>
          </a:prstGeom>
          <a:ln/>
        </p:spPr>
        <p:txBody>
          <a:bodyPr/>
          <a:lstStyle>
            <a:lvl1pPr algn="r">
              <a:defRPr sz="1100">
                <a:latin typeface="+mn-lt"/>
              </a:defRPr>
            </a:lvl1pPr>
          </a:lstStyle>
          <a:p>
            <a:fld id="{E25F73E5-78AC-4A1C-BEBB-731BD7B34BDD}" type="slidenum">
              <a:rPr lang="en-US" smtClean="0"/>
              <a:pPr/>
              <a:t>‹#›</a:t>
            </a:fld>
            <a:endParaRPr lang="en-US" dirty="0"/>
          </a:p>
        </p:txBody>
      </p:sp>
      <p:sp>
        <p:nvSpPr>
          <p:cNvPr id="2" name="Title 1"/>
          <p:cNvSpPr>
            <a:spLocks noGrp="1"/>
          </p:cNvSpPr>
          <p:nvPr>
            <p:ph type="title"/>
          </p:nvPr>
        </p:nvSpPr>
        <p:spPr>
          <a:xfrm>
            <a:off x="457200" y="274638"/>
            <a:ext cx="8229600" cy="822960"/>
          </a:xfrm>
          <a:prstGeom prst="rect">
            <a:avLst/>
          </a:prstGeom>
        </p:spPr>
        <p:txBody>
          <a:bodyPr/>
          <a:lstStyle>
            <a:lvl1pPr>
              <a:defRPr sz="3200">
                <a:solidFill>
                  <a:schemeClr val="tx2"/>
                </a:solidFill>
                <a:latin typeface="+mn-lt"/>
              </a:defRPr>
            </a:lvl1pPr>
          </a:lstStyle>
          <a:p>
            <a:r>
              <a:rPr lang="en-US"/>
              <a:t>Click to edit Master title style</a:t>
            </a:r>
            <a:endParaRPr lang="en-US" dirty="0"/>
          </a:p>
        </p:txBody>
      </p:sp>
      <p:pic>
        <p:nvPicPr>
          <p:cNvPr id="7"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27996" y="4443413"/>
            <a:ext cx="5111737" cy="195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19"/>
          <p:cNvSpPr>
            <a:spLocks noGrp="1"/>
          </p:cNvSpPr>
          <p:nvPr>
            <p:ph type="body" sz="quarter" idx="18" hasCustomPrompt="1"/>
          </p:nvPr>
        </p:nvSpPr>
        <p:spPr>
          <a:xfrm>
            <a:off x="457200" y="1371600"/>
            <a:ext cx="8229600" cy="4956048"/>
          </a:xfrm>
          <a:prstGeom prst="rect">
            <a:avLst/>
          </a:prstGeom>
        </p:spPr>
        <p:txBody>
          <a:bodyPr/>
          <a:lstStyle>
            <a:lvl1pPr>
              <a:defRPr sz="1800" b="0" cap="none" baseline="0">
                <a:solidFill>
                  <a:schemeClr val="tx1"/>
                </a:solidFill>
                <a:latin typeface="+mn-lt"/>
              </a:defRPr>
            </a:lvl1pPr>
            <a:lvl2pPr marL="742950" indent="-285750">
              <a:buClr>
                <a:schemeClr val="bg1">
                  <a:lumMod val="75000"/>
                </a:schemeClr>
              </a:buClr>
              <a:buSzPct val="100000"/>
              <a:buFont typeface="Wingdings 3" panose="05040102010807070707" pitchFamily="18" charset="2"/>
              <a:buChar char="}"/>
              <a:defRPr sz="1600">
                <a:solidFill>
                  <a:schemeClr val="tx1"/>
                </a:solidFill>
                <a:latin typeface="+mn-lt"/>
              </a:defRPr>
            </a:lvl2pPr>
            <a:lvl3pPr>
              <a:buClr>
                <a:schemeClr val="bg1">
                  <a:lumMod val="75000"/>
                </a:schemeClr>
              </a:buClr>
              <a:defRPr baseline="0">
                <a:latin typeface="+mn-lt"/>
              </a:defRPr>
            </a:lvl3pPr>
            <a:lvl4pPr marL="1600200" indent="-228600">
              <a:buClr>
                <a:schemeClr val="bg1">
                  <a:lumMod val="75000"/>
                </a:schemeClr>
              </a:buClr>
              <a:buFont typeface="Wingdings 3" pitchFamily="18" charset="2"/>
              <a:buChar char="}"/>
              <a:defRPr baseline="0">
                <a:latin typeface="+mn-lt"/>
              </a:defRPr>
            </a:lvl4pPr>
            <a:lvl5pPr marL="2057400" indent="-228600">
              <a:buClr>
                <a:schemeClr val="bg1">
                  <a:lumMod val="75000"/>
                </a:schemeClr>
              </a:buClr>
              <a:buFont typeface="Arial" pitchFamily="34" charset="0"/>
              <a:buChar char="–"/>
              <a:defRPr baseline="0">
                <a:latin typeface="+mn-lt"/>
              </a:defRPr>
            </a:lvl5pPr>
          </a:lstStyle>
          <a:p>
            <a:pPr lvl="0"/>
            <a:r>
              <a:rPr lang="en-US" dirty="0"/>
              <a:t>Text</a:t>
            </a:r>
          </a:p>
          <a:p>
            <a:pPr lvl="1"/>
            <a:r>
              <a:rPr lang="en-US" dirty="0"/>
              <a:t>Sub-Headline</a:t>
            </a:r>
          </a:p>
          <a:p>
            <a:pPr lvl="2"/>
            <a:r>
              <a:rPr lang="en-US" dirty="0"/>
              <a:t>Level 1 list</a:t>
            </a:r>
          </a:p>
          <a:p>
            <a:pPr lvl="3"/>
            <a:r>
              <a:rPr lang="en-US" dirty="0"/>
              <a:t>Level 2 list</a:t>
            </a:r>
          </a:p>
          <a:p>
            <a:pPr lvl="4"/>
            <a:r>
              <a:rPr lang="en-US" dirty="0"/>
              <a:t>Level 3 list</a:t>
            </a:r>
          </a:p>
          <a:p>
            <a:pPr lvl="2"/>
            <a:endParaRPr lang="en-US" dirty="0"/>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627996" y="4443413"/>
            <a:ext cx="5111737" cy="195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76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KS contac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209800" y="5181600"/>
            <a:ext cx="4724400" cy="804862"/>
          </a:xfrm>
          <a:prstGeom prst="rect">
            <a:avLst/>
          </a:prstGeom>
        </p:spPr>
        <p:txBody>
          <a:bodyPr anchor="ctr"/>
          <a:lstStyle>
            <a:lvl1pPr marL="0" indent="0" algn="ctr">
              <a:buNone/>
              <a:defRPr sz="1400" b="0" cap="none" baseline="0">
                <a:solidFill>
                  <a:schemeClr val="bg1">
                    <a:lumMod val="7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ts val="0"/>
              </a:spcBef>
            </a:pPr>
            <a:r>
              <a:rPr lang="en-US" dirty="0">
                <a:solidFill>
                  <a:schemeClr val="tx1"/>
                </a:solidFill>
              </a:rPr>
              <a:t>Mary Kate Scott</a:t>
            </a:r>
          </a:p>
          <a:p>
            <a:pPr>
              <a:spcBef>
                <a:spcPts val="0"/>
              </a:spcBef>
            </a:pPr>
            <a:r>
              <a:rPr lang="en-US" dirty="0"/>
              <a:t>Scott &amp; Company, </a:t>
            </a:r>
            <a:r>
              <a:rPr lang="en-US" dirty="0" err="1"/>
              <a:t>Inc</a:t>
            </a:r>
            <a:endParaRPr lang="en-US" dirty="0"/>
          </a:p>
          <a:p>
            <a:pPr>
              <a:spcBef>
                <a:spcPts val="0"/>
              </a:spcBef>
            </a:pPr>
            <a:r>
              <a:rPr lang="en-US" dirty="0">
                <a:solidFill>
                  <a:schemeClr val="tx1"/>
                </a:solidFill>
              </a:rPr>
              <a:t>MaryKate@MaryKateScott.com</a:t>
            </a:r>
          </a:p>
          <a:p>
            <a:pPr>
              <a:spcBef>
                <a:spcPts val="0"/>
              </a:spcBef>
            </a:pPr>
            <a:r>
              <a:rPr lang="en-US" dirty="0">
                <a:solidFill>
                  <a:schemeClr val="tx1"/>
                </a:solidFill>
              </a:rPr>
              <a:t>Office 207 938 2040</a:t>
            </a:r>
          </a:p>
          <a:p>
            <a:pPr>
              <a:spcBef>
                <a:spcPts val="0"/>
              </a:spcBef>
            </a:pPr>
            <a:r>
              <a:rPr lang="en-US" dirty="0">
                <a:solidFill>
                  <a:schemeClr val="tx1"/>
                </a:solidFill>
              </a:rPr>
              <a:t>Mobile 207 431 0317</a:t>
            </a:r>
          </a:p>
        </p:txBody>
      </p:sp>
      <p:sp>
        <p:nvSpPr>
          <p:cNvPr id="6" name="Title 5"/>
          <p:cNvSpPr>
            <a:spLocks noGrp="1"/>
          </p:cNvSpPr>
          <p:nvPr>
            <p:ph type="title" hasCustomPrompt="1"/>
          </p:nvPr>
        </p:nvSpPr>
        <p:spPr>
          <a:xfrm>
            <a:off x="457200" y="274638"/>
            <a:ext cx="8229600" cy="822960"/>
          </a:xfrm>
          <a:prstGeom prst="rect">
            <a:avLst/>
          </a:prstGeom>
        </p:spPr>
        <p:txBody>
          <a:bodyPr/>
          <a:lstStyle>
            <a:lvl1pPr>
              <a:defRPr lang="en-US" sz="3200">
                <a:solidFill>
                  <a:schemeClr val="tx2"/>
                </a:solidFill>
                <a:latin typeface="+mn-lt"/>
              </a:defRPr>
            </a:lvl1pPr>
          </a:lstStyle>
          <a:p>
            <a:pPr lvl="0"/>
            <a:r>
              <a:rPr lang="en-US" dirty="0"/>
              <a:t>Click to edit contact title style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233488"/>
            <a:ext cx="2471437" cy="3719512"/>
          </a:xfrm>
          <a:prstGeom prst="rect">
            <a:avLst/>
          </a:prstGeom>
        </p:spPr>
      </p:pic>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6528" b="49583" l="6250" r="88646">
                        <a14:foregroundMark x1="27813" y1="43472" x2="30625" y2="39167"/>
                        <a14:foregroundMark x1="22396" y1="43611" x2="23958" y2="40833"/>
                        <a14:foregroundMark x1="34271" y1="43056" x2="37500" y2="40000"/>
                        <a14:foregroundMark x1="40104" y1="42361" x2="47708" y2="32639"/>
                        <a14:foregroundMark x1="49688" y1="40833" x2="53854" y2="41667"/>
                        <a14:foregroundMark x1="58229" y1="40139" x2="59062" y2="36389"/>
                        <a14:foregroundMark x1="60833" y1="33750" x2="61458" y2="32778"/>
                        <a14:foregroundMark x1="65313" y1="44028" x2="66354" y2="45278"/>
                        <a14:foregroundMark x1="78542" y1="39583" x2="76250" y2="42639"/>
                        <a14:foregroundMark x1="83854" y1="42639" x2="86042" y2="41806"/>
                        <a14:foregroundMark x1="80938" y1="31250" x2="81563" y2="28472"/>
                        <a14:foregroundMark x1="86250" y1="31250" x2="86875" y2="30833"/>
                        <a14:foregroundMark x1="86771" y1="40972" x2="87708" y2="39306"/>
                      </a14:backgroundRemoval>
                    </a14:imgEffect>
                  </a14:imgLayer>
                </a14:imgProps>
              </a:ext>
              <a:ext uri="{28A0092B-C50C-407E-A947-70E740481C1C}">
                <a14:useLocalDpi xmlns:a14="http://schemas.microsoft.com/office/drawing/2010/main" val="0"/>
              </a:ext>
            </a:extLst>
          </a:blip>
          <a:srcRect l="5389" t="23642" r="9649" b="47285"/>
          <a:stretch/>
        </p:blipFill>
        <p:spPr>
          <a:xfrm>
            <a:off x="4471665" y="4558436"/>
            <a:ext cx="1258229" cy="322908"/>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1233488"/>
            <a:ext cx="2471437" cy="3719512"/>
          </a:xfrm>
          <a:prstGeom prst="rect">
            <a:avLst/>
          </a:prstGeom>
        </p:spPr>
      </p:pic>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6528" b="49583" l="6250" r="88646">
                        <a14:foregroundMark x1="27813" y1="43472" x2="30625" y2="39167"/>
                        <a14:foregroundMark x1="22396" y1="43611" x2="23958" y2="40833"/>
                        <a14:foregroundMark x1="34271" y1="43056" x2="37500" y2="40000"/>
                        <a14:foregroundMark x1="40104" y1="42361" x2="47708" y2="32639"/>
                        <a14:foregroundMark x1="49688" y1="40833" x2="53854" y2="41667"/>
                        <a14:foregroundMark x1="58229" y1="40139" x2="59062" y2="36389"/>
                        <a14:foregroundMark x1="60833" y1="33750" x2="61458" y2="32778"/>
                        <a14:foregroundMark x1="65313" y1="44028" x2="66354" y2="45278"/>
                        <a14:foregroundMark x1="78542" y1="39583" x2="76250" y2="42639"/>
                        <a14:foregroundMark x1="83854" y1="42639" x2="86042" y2="41806"/>
                        <a14:foregroundMark x1="80938" y1="31250" x2="81563" y2="28472"/>
                        <a14:foregroundMark x1="86250" y1="31250" x2="86875" y2="30833"/>
                        <a14:foregroundMark x1="86771" y1="40972" x2="87708" y2="39306"/>
                      </a14:backgroundRemoval>
                    </a14:imgEffect>
                  </a14:imgLayer>
                </a14:imgProps>
              </a:ext>
              <a:ext uri="{28A0092B-C50C-407E-A947-70E740481C1C}">
                <a14:useLocalDpi xmlns:a14="http://schemas.microsoft.com/office/drawing/2010/main" val="0"/>
              </a:ext>
            </a:extLst>
          </a:blip>
          <a:srcRect l="5389" t="23642" r="9649" b="47285"/>
          <a:stretch/>
        </p:blipFill>
        <p:spPr>
          <a:xfrm>
            <a:off x="4471665" y="4558436"/>
            <a:ext cx="1258229" cy="322908"/>
          </a:xfrm>
          <a:prstGeom prst="rect">
            <a:avLst/>
          </a:prstGeom>
        </p:spPr>
      </p:pic>
    </p:spTree>
    <p:extLst>
      <p:ext uri="{BB962C8B-B14F-4D97-AF65-F5344CB8AC3E}">
        <p14:creationId xmlns:p14="http://schemas.microsoft.com/office/powerpoint/2010/main" val="278553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ingle Imag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09800" y="1520825"/>
            <a:ext cx="4704556" cy="3432175"/>
          </a:xfrm>
          <a:prstGeom prst="rect">
            <a:avLst/>
          </a:prstGeom>
        </p:spPr>
        <p:txBody>
          <a:bodyPr/>
          <a:lstStyle>
            <a:lvl1pPr marL="0" indent="0">
              <a:buNone/>
              <a:defRPr sz="2000" b="0" cap="none" baseline="0">
                <a:solidFill>
                  <a:schemeClr val="tx1"/>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hasCustomPrompt="1"/>
          </p:nvPr>
        </p:nvSpPr>
        <p:spPr>
          <a:xfrm>
            <a:off x="2209800" y="5181600"/>
            <a:ext cx="4724400" cy="804862"/>
          </a:xfrm>
          <a:prstGeom prst="rect">
            <a:avLst/>
          </a:prstGeom>
        </p:spPr>
        <p:txBody>
          <a:bodyPr anchor="ctr"/>
          <a:lstStyle>
            <a:lvl1pPr marL="0" indent="0" algn="ctr">
              <a:buNone/>
              <a:defRPr sz="1400" cap="none" baseline="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Quote/Description</a:t>
            </a:r>
          </a:p>
        </p:txBody>
      </p:sp>
      <p:sp>
        <p:nvSpPr>
          <p:cNvPr id="6" name="Title 5"/>
          <p:cNvSpPr>
            <a:spLocks noGrp="1"/>
          </p:cNvSpPr>
          <p:nvPr>
            <p:ph type="title"/>
          </p:nvPr>
        </p:nvSpPr>
        <p:spPr>
          <a:xfrm>
            <a:off x="457200" y="274638"/>
            <a:ext cx="8229600" cy="822960"/>
          </a:xfrm>
          <a:prstGeom prst="rect">
            <a:avLst/>
          </a:prstGeom>
        </p:spPr>
        <p:txBody>
          <a:bodyPr/>
          <a:lstStyle>
            <a:lvl1pPr>
              <a:defRPr lang="en-US" sz="3200">
                <a:solidFill>
                  <a:schemeClr val="tx2"/>
                </a:solidFill>
                <a:latin typeface="+mn-lt"/>
              </a:defRPr>
            </a:lvl1pPr>
          </a:lstStyle>
          <a:p>
            <a:pPr lvl="0"/>
            <a:r>
              <a:rPr lang="en-US"/>
              <a:t>Click to edit Master title style</a:t>
            </a:r>
            <a:endParaRPr lang="en-US" dirty="0"/>
          </a:p>
        </p:txBody>
      </p:sp>
    </p:spTree>
    <p:extLst>
      <p:ext uri="{BB962C8B-B14F-4D97-AF65-F5344CB8AC3E}">
        <p14:creationId xmlns:p14="http://schemas.microsoft.com/office/powerpoint/2010/main" val="4197625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3D137D-093F-4417-93DB-57A6A37F0E7C}" type="datetime1">
              <a:rPr lang="en-US" smtClean="0"/>
              <a:t>1/8/2019</a:t>
            </a:fld>
            <a:endParaRPr lang="en-US" dirty="0"/>
          </a:p>
        </p:txBody>
      </p:sp>
      <p:sp>
        <p:nvSpPr>
          <p:cNvPr id="4" name="Slide Number Placeholder 3"/>
          <p:cNvSpPr>
            <a:spLocks noGrp="1"/>
          </p:cNvSpPr>
          <p:nvPr>
            <p:ph type="sldNum" sz="quarter" idx="11"/>
          </p:nvPr>
        </p:nvSpPr>
        <p:spPr/>
        <p:txBody>
          <a:bodyPr/>
          <a:lstStyle/>
          <a:p>
            <a:fld id="{E25F73E5-78AC-4A1C-BEBB-731BD7B34BDD}" type="slidenum">
              <a:rPr lang="en-US" smtClean="0"/>
              <a:pPr/>
              <a:t>‹#›</a:t>
            </a:fld>
            <a:endParaRPr lang="en-US" dirty="0"/>
          </a:p>
        </p:txBody>
      </p:sp>
      <p:sp>
        <p:nvSpPr>
          <p:cNvPr id="5" name="Title 5"/>
          <p:cNvSpPr>
            <a:spLocks noGrp="1"/>
          </p:cNvSpPr>
          <p:nvPr>
            <p:ph type="title"/>
          </p:nvPr>
        </p:nvSpPr>
        <p:spPr>
          <a:xfrm>
            <a:off x="457200" y="274638"/>
            <a:ext cx="8229600" cy="822960"/>
          </a:xfrm>
          <a:prstGeom prst="rect">
            <a:avLst/>
          </a:prstGeom>
        </p:spPr>
        <p:txBody>
          <a:bodyPr/>
          <a:lstStyle>
            <a:lvl1pPr>
              <a:defRPr lang="en-US" sz="3200">
                <a:solidFill>
                  <a:schemeClr val="tx2"/>
                </a:solidFill>
                <a:latin typeface="+mn-lt"/>
              </a:defRPr>
            </a:lvl1pPr>
          </a:lstStyle>
          <a:p>
            <a:pPr lvl="0"/>
            <a:r>
              <a:rPr lang="en-US"/>
              <a:t>Click to edit Master title style</a:t>
            </a:r>
            <a:endParaRPr lang="en-US" dirty="0"/>
          </a:p>
        </p:txBody>
      </p:sp>
      <p:sp>
        <p:nvSpPr>
          <p:cNvPr id="7" name="Picture Placeholder 6"/>
          <p:cNvSpPr>
            <a:spLocks noGrp="1"/>
          </p:cNvSpPr>
          <p:nvPr>
            <p:ph type="pic" sz="quarter" idx="12"/>
          </p:nvPr>
        </p:nvSpPr>
        <p:spPr>
          <a:xfrm>
            <a:off x="457200" y="1371600"/>
            <a:ext cx="4038600" cy="4495800"/>
          </a:xfrm>
          <a:prstGeom prst="rect">
            <a:avLst/>
          </a:prstGeom>
        </p:spPr>
        <p:txBody>
          <a:bodyPr/>
          <a:lstStyle>
            <a:lvl1pPr>
              <a:defRPr b="0" cap="none" baseline="0">
                <a:solidFill>
                  <a:schemeClr val="tx1"/>
                </a:solidFill>
                <a:latin typeface="+mn-lt"/>
              </a:defRPr>
            </a:lvl1pPr>
          </a:lstStyle>
          <a:p>
            <a:r>
              <a:rPr lang="en-US"/>
              <a:t>Click icon to add picture</a:t>
            </a:r>
            <a:endParaRPr lang="en-US" dirty="0"/>
          </a:p>
        </p:txBody>
      </p:sp>
      <p:sp>
        <p:nvSpPr>
          <p:cNvPr id="8" name="Picture Placeholder 6"/>
          <p:cNvSpPr>
            <a:spLocks noGrp="1"/>
          </p:cNvSpPr>
          <p:nvPr>
            <p:ph type="pic" sz="quarter" idx="13"/>
          </p:nvPr>
        </p:nvSpPr>
        <p:spPr>
          <a:xfrm>
            <a:off x="4645152" y="1371599"/>
            <a:ext cx="4041648" cy="4497977"/>
          </a:xfrm>
          <a:prstGeom prst="rect">
            <a:avLst/>
          </a:prstGeom>
        </p:spPr>
        <p:txBody>
          <a:bodyPr/>
          <a:lstStyle>
            <a:lvl1pPr>
              <a:defRPr b="0" cap="none" baseline="0">
                <a:solidFill>
                  <a:schemeClr val="tx1"/>
                </a:solidFill>
                <a:latin typeface="+mn-lt"/>
              </a:defRPr>
            </a:lvl1pPr>
          </a:lstStyle>
          <a:p>
            <a:r>
              <a:rPr lang="en-US"/>
              <a:t>Click icon to add picture</a:t>
            </a:r>
            <a:endParaRPr lang="en-US" dirty="0"/>
          </a:p>
        </p:txBody>
      </p:sp>
    </p:spTree>
    <p:extLst>
      <p:ext uri="{BB962C8B-B14F-4D97-AF65-F5344CB8AC3E}">
        <p14:creationId xmlns:p14="http://schemas.microsoft.com/office/powerpoint/2010/main" val="4234750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mart 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46100" y="6553200"/>
            <a:ext cx="1905000" cy="228600"/>
          </a:xfrm>
          <a:prstGeom prst="rect">
            <a:avLst/>
          </a:prstGeom>
        </p:spPr>
        <p:txBody>
          <a:bodyPr/>
          <a:lstStyle>
            <a:lvl1pPr>
              <a:defRPr>
                <a:latin typeface="+mn-lt"/>
              </a:defRPr>
            </a:lvl1pPr>
          </a:lstStyle>
          <a:p>
            <a:fld id="{4A07E114-2C4D-450A-B8B8-3CBA1B79C0A8}" type="datetime1">
              <a:rPr lang="en-US" smtClean="0"/>
              <a:t>1/8/2019</a:t>
            </a:fld>
            <a:endParaRPr lang="en-US" dirty="0"/>
          </a:p>
        </p:txBody>
      </p:sp>
      <p:sp>
        <p:nvSpPr>
          <p:cNvPr id="4" name="Slide Number Placeholder 3"/>
          <p:cNvSpPr>
            <a:spLocks noGrp="1"/>
          </p:cNvSpPr>
          <p:nvPr>
            <p:ph type="sldNum" sz="quarter" idx="11"/>
          </p:nvPr>
        </p:nvSpPr>
        <p:spPr>
          <a:xfrm>
            <a:off x="7042150" y="6589713"/>
            <a:ext cx="1905000" cy="115887"/>
          </a:xfrm>
          <a:prstGeom prst="rect">
            <a:avLst/>
          </a:prstGeom>
        </p:spPr>
        <p:txBody>
          <a:bodyPr/>
          <a:lstStyle>
            <a:lvl1pPr>
              <a:defRPr>
                <a:latin typeface="+mn-lt"/>
              </a:defRPr>
            </a:lvl1pPr>
          </a:lstStyle>
          <a:p>
            <a:fld id="{E96FA6ED-F79D-4AC4-BB8A-1516C80AA007}" type="slidenum">
              <a:rPr lang="en-US" smtClean="0"/>
              <a:pPr/>
              <a:t>‹#›</a:t>
            </a:fld>
            <a:endParaRPr lang="en-US" dirty="0"/>
          </a:p>
        </p:txBody>
      </p:sp>
      <p:sp>
        <p:nvSpPr>
          <p:cNvPr id="10" name="SmartArt Placeholder 9"/>
          <p:cNvSpPr>
            <a:spLocks noGrp="1"/>
          </p:cNvSpPr>
          <p:nvPr>
            <p:ph type="dgm" sz="quarter" idx="13"/>
          </p:nvPr>
        </p:nvSpPr>
        <p:spPr>
          <a:xfrm>
            <a:off x="457200" y="1371600"/>
            <a:ext cx="8229600" cy="4953000"/>
          </a:xfrm>
          <a:prstGeom prst="rect">
            <a:avLst/>
          </a:prstGeom>
        </p:spPr>
        <p:txBody>
          <a:bodyPr/>
          <a:lstStyle>
            <a:lvl1pPr>
              <a:defRPr b="0" cap="none" baseline="0">
                <a:solidFill>
                  <a:schemeClr val="tx1"/>
                </a:solidFill>
                <a:latin typeface="+mn-lt"/>
              </a:defRPr>
            </a:lvl1pPr>
          </a:lstStyle>
          <a:p>
            <a:r>
              <a:rPr lang="en-US"/>
              <a:t>Click icon to add SmartArt graphic</a:t>
            </a:r>
            <a:endParaRPr lang="en-US" dirty="0"/>
          </a:p>
        </p:txBody>
      </p:sp>
      <p:sp>
        <p:nvSpPr>
          <p:cNvPr id="2" name="Title 1"/>
          <p:cNvSpPr>
            <a:spLocks noGrp="1"/>
          </p:cNvSpPr>
          <p:nvPr>
            <p:ph type="title"/>
          </p:nvPr>
        </p:nvSpPr>
        <p:spPr>
          <a:xfrm>
            <a:off x="457200" y="274638"/>
            <a:ext cx="8229600" cy="822960"/>
          </a:xfrm>
          <a:prstGeom prst="rect">
            <a:avLst/>
          </a:prstGeom>
        </p:spPr>
        <p:txBody>
          <a:bodyPr/>
          <a:lstStyle>
            <a:lvl1pPr>
              <a:defRPr sz="3200">
                <a:solidFill>
                  <a:schemeClr val="tx2"/>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140316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46100" y="6553200"/>
            <a:ext cx="1905000" cy="228600"/>
          </a:xfrm>
          <a:prstGeom prst="rect">
            <a:avLst/>
          </a:prstGeom>
        </p:spPr>
        <p:txBody>
          <a:bodyPr/>
          <a:lstStyle>
            <a:lvl1pPr>
              <a:defRPr>
                <a:latin typeface="+mn-lt"/>
              </a:defRPr>
            </a:lvl1pPr>
          </a:lstStyle>
          <a:p>
            <a:fld id="{2161F79A-1A63-4D24-B5E2-11F88F714609}" type="datetime1">
              <a:rPr lang="en-US" smtClean="0"/>
              <a:t>1/8/2019</a:t>
            </a:fld>
            <a:endParaRPr lang="en-US" dirty="0"/>
          </a:p>
        </p:txBody>
      </p:sp>
      <p:sp>
        <p:nvSpPr>
          <p:cNvPr id="4" name="Slide Number Placeholder 3"/>
          <p:cNvSpPr>
            <a:spLocks noGrp="1"/>
          </p:cNvSpPr>
          <p:nvPr>
            <p:ph type="sldNum" sz="quarter" idx="11"/>
          </p:nvPr>
        </p:nvSpPr>
        <p:spPr>
          <a:xfrm>
            <a:off x="7042150" y="6589713"/>
            <a:ext cx="1905000" cy="115887"/>
          </a:xfrm>
          <a:prstGeom prst="rect">
            <a:avLst/>
          </a:prstGeom>
        </p:spPr>
        <p:txBody>
          <a:bodyPr/>
          <a:lstStyle>
            <a:lvl1pPr>
              <a:defRPr>
                <a:latin typeface="+mn-lt"/>
              </a:defRPr>
            </a:lvl1pPr>
          </a:lstStyle>
          <a:p>
            <a:fld id="{E96FA6ED-F79D-4AC4-BB8A-1516C80AA007}" type="slidenum">
              <a:rPr lang="en-US" smtClean="0"/>
              <a:pPr/>
              <a:t>‹#›</a:t>
            </a:fld>
            <a:endParaRPr lang="en-US" dirty="0"/>
          </a:p>
        </p:txBody>
      </p:sp>
      <p:sp>
        <p:nvSpPr>
          <p:cNvPr id="7" name="Chart Placeholder 6"/>
          <p:cNvSpPr>
            <a:spLocks noGrp="1"/>
          </p:cNvSpPr>
          <p:nvPr>
            <p:ph type="chart" sz="quarter" idx="12"/>
          </p:nvPr>
        </p:nvSpPr>
        <p:spPr>
          <a:xfrm>
            <a:off x="457200" y="1368552"/>
            <a:ext cx="8153400" cy="4956048"/>
          </a:xfrm>
          <a:prstGeom prst="rect">
            <a:avLst/>
          </a:prstGeom>
        </p:spPr>
        <p:txBody>
          <a:bodyPr/>
          <a:lstStyle>
            <a:lvl1pPr>
              <a:defRPr b="0" cap="none" baseline="0">
                <a:solidFill>
                  <a:schemeClr val="tx1"/>
                </a:solidFill>
                <a:latin typeface="+mn-lt"/>
              </a:defRPr>
            </a:lvl1pPr>
          </a:lstStyle>
          <a:p>
            <a:r>
              <a:rPr lang="en-US"/>
              <a:t>Click icon to add chart</a:t>
            </a:r>
            <a:endParaRPr lang="en-US" dirty="0"/>
          </a:p>
        </p:txBody>
      </p:sp>
      <p:sp>
        <p:nvSpPr>
          <p:cNvPr id="2" name="Title 1"/>
          <p:cNvSpPr>
            <a:spLocks noGrp="1"/>
          </p:cNvSpPr>
          <p:nvPr>
            <p:ph type="title"/>
          </p:nvPr>
        </p:nvSpPr>
        <p:spPr>
          <a:xfrm>
            <a:off x="457200" y="274638"/>
            <a:ext cx="8229600" cy="822960"/>
          </a:xfrm>
          <a:prstGeom prst="rect">
            <a:avLst/>
          </a:prstGeom>
        </p:spPr>
        <p:txBody>
          <a:bodyPr/>
          <a:lstStyle>
            <a:lvl1pPr>
              <a:defRPr lang="en-US" sz="3200" dirty="0">
                <a:solidFill>
                  <a:schemeClr val="tx2"/>
                </a:solidFill>
                <a:latin typeface="+mn-lt"/>
              </a:defRPr>
            </a:lvl1pPr>
          </a:lstStyle>
          <a:p>
            <a:pPr lvl="0"/>
            <a:r>
              <a:rPr lang="en-US"/>
              <a:t>Click to edit Master title style</a:t>
            </a:r>
            <a:endParaRPr lang="en-US" dirty="0"/>
          </a:p>
        </p:txBody>
      </p:sp>
    </p:spTree>
    <p:extLst>
      <p:ext uri="{BB962C8B-B14F-4D97-AF65-F5344CB8AC3E}">
        <p14:creationId xmlns:p14="http://schemas.microsoft.com/office/powerpoint/2010/main" val="2856447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042150" y="6589713"/>
            <a:ext cx="1905000" cy="115887"/>
          </a:xfrm>
          <a:prstGeom prst="rect">
            <a:avLst/>
          </a:prstGeom>
        </p:spPr>
        <p:txBody>
          <a:bodyPr/>
          <a:lstStyle>
            <a:lvl1pPr>
              <a:defRPr>
                <a:latin typeface="+mn-lt"/>
              </a:defRPr>
            </a:lvl1pPr>
          </a:lstStyle>
          <a:p>
            <a:fld id="{E96FA6ED-F79D-4AC4-BB8A-1516C80AA007}" type="slidenum">
              <a:rPr lang="en-US" smtClean="0"/>
              <a:pPr/>
              <a:t>‹#›</a:t>
            </a:fld>
            <a:endParaRPr lang="en-US" dirty="0"/>
          </a:p>
        </p:txBody>
      </p:sp>
      <p:sp>
        <p:nvSpPr>
          <p:cNvPr id="4" name="Date Placeholder 3"/>
          <p:cNvSpPr>
            <a:spLocks noGrp="1"/>
          </p:cNvSpPr>
          <p:nvPr>
            <p:ph type="dt" sz="half" idx="11"/>
          </p:nvPr>
        </p:nvSpPr>
        <p:spPr>
          <a:xfrm>
            <a:off x="546100" y="6553200"/>
            <a:ext cx="1905000" cy="228600"/>
          </a:xfrm>
          <a:prstGeom prst="rect">
            <a:avLst/>
          </a:prstGeom>
        </p:spPr>
        <p:txBody>
          <a:bodyPr/>
          <a:lstStyle>
            <a:lvl1pPr>
              <a:defRPr>
                <a:latin typeface="+mn-lt"/>
              </a:defRPr>
            </a:lvl1pPr>
          </a:lstStyle>
          <a:p>
            <a:fld id="{294594AC-2999-46A8-8423-86DF62C75F2A}" type="datetime1">
              <a:rPr lang="en-US" smtClean="0"/>
              <a:t>1/8/2019</a:t>
            </a:fld>
            <a:endParaRPr lang="en-US" dirty="0"/>
          </a:p>
        </p:txBody>
      </p:sp>
      <p:sp>
        <p:nvSpPr>
          <p:cNvPr id="7" name="Table Placeholder 6"/>
          <p:cNvSpPr>
            <a:spLocks noGrp="1"/>
          </p:cNvSpPr>
          <p:nvPr>
            <p:ph type="tbl" sz="quarter" idx="12"/>
          </p:nvPr>
        </p:nvSpPr>
        <p:spPr>
          <a:xfrm>
            <a:off x="457200" y="1372162"/>
            <a:ext cx="8229600" cy="4956048"/>
          </a:xfrm>
          <a:prstGeom prst="rect">
            <a:avLst/>
          </a:prstGeom>
        </p:spPr>
        <p:txBody>
          <a:bodyPr/>
          <a:lstStyle>
            <a:lvl1pPr>
              <a:defRPr b="0" cap="none" baseline="0">
                <a:solidFill>
                  <a:schemeClr val="tx1"/>
                </a:solidFill>
                <a:latin typeface="+mn-lt"/>
              </a:defRPr>
            </a:lvl1pPr>
          </a:lstStyle>
          <a:p>
            <a:r>
              <a:rPr lang="en-US"/>
              <a:t>Click icon to add table</a:t>
            </a:r>
            <a:endParaRPr lang="en-US" dirty="0"/>
          </a:p>
        </p:txBody>
      </p:sp>
      <p:sp>
        <p:nvSpPr>
          <p:cNvPr id="2" name="Title 1"/>
          <p:cNvSpPr>
            <a:spLocks noGrp="1"/>
          </p:cNvSpPr>
          <p:nvPr>
            <p:ph type="title"/>
          </p:nvPr>
        </p:nvSpPr>
        <p:spPr>
          <a:xfrm>
            <a:off x="457200" y="274638"/>
            <a:ext cx="8229600" cy="822960"/>
          </a:xfrm>
          <a:prstGeom prst="rect">
            <a:avLst/>
          </a:prstGeom>
        </p:spPr>
        <p:txBody>
          <a:bodyPr/>
          <a:lstStyle>
            <a:lvl1pPr>
              <a:defRPr sz="3200">
                <a:solidFill>
                  <a:schemeClr val="tx2"/>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04282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ext Box 10"/>
          <p:cNvSpPr txBox="1">
            <a:spLocks noChangeArrowheads="1"/>
          </p:cNvSpPr>
          <p:nvPr userDrawn="1"/>
        </p:nvSpPr>
        <p:spPr bwMode="auto">
          <a:xfrm>
            <a:off x="3803071" y="6627168"/>
            <a:ext cx="1322798" cy="230832"/>
          </a:xfrm>
          <a:prstGeom prst="rect">
            <a:avLst/>
          </a:prstGeom>
          <a:noFill/>
          <a:ln w="9525">
            <a:noFill/>
            <a:miter lim="800000"/>
            <a:headEnd/>
            <a:tailEnd/>
          </a:ln>
          <a:effectLst/>
        </p:spPr>
        <p:txBody>
          <a:bodyPr wrap="none">
            <a:spAutoFit/>
          </a:bodyPr>
          <a:lstStyle/>
          <a:p>
            <a:pPr>
              <a:defRPr/>
            </a:pPr>
            <a:r>
              <a:rPr lang="en-US" sz="900" dirty="0">
                <a:solidFill>
                  <a:schemeClr val="tx1">
                    <a:lumMod val="75000"/>
                    <a:lumOff val="25000"/>
                  </a:schemeClr>
                </a:solidFill>
                <a:cs typeface="Times New Roman" pitchFamily="18" charset="0"/>
              </a:rPr>
              <a:t>© The Scott Group 2019</a:t>
            </a:r>
          </a:p>
        </p:txBody>
      </p:sp>
      <p:sp>
        <p:nvSpPr>
          <p:cNvPr id="4" name="Picture Placeholder 3"/>
          <p:cNvSpPr>
            <a:spLocks noGrp="1"/>
          </p:cNvSpPr>
          <p:nvPr>
            <p:ph type="pic" sz="quarter" idx="10"/>
          </p:nvPr>
        </p:nvSpPr>
        <p:spPr>
          <a:xfrm>
            <a:off x="4240216" y="2311812"/>
            <a:ext cx="4729153" cy="3042714"/>
          </a:xfrm>
          <a:prstGeom prst="rect">
            <a:avLst/>
          </a:prstGeom>
        </p:spPr>
        <p:txBody>
          <a:bodyPr/>
          <a:lstStyle>
            <a:lvl1pPr>
              <a:defRPr b="0" i="0" cap="none" baseline="0">
                <a:solidFill>
                  <a:schemeClr val="tx1"/>
                </a:solidFill>
                <a:latin typeface="+mn-lt"/>
              </a:defRPr>
            </a:lvl1pPr>
          </a:lstStyle>
          <a:p>
            <a:r>
              <a:rPr lang="en-US"/>
              <a:t>Click icon to add picture</a:t>
            </a:r>
            <a:endParaRPr lang="en-US" dirty="0"/>
          </a:p>
        </p:txBody>
      </p:sp>
      <p:sp>
        <p:nvSpPr>
          <p:cNvPr id="6" name="Text Placeholder 5"/>
          <p:cNvSpPr>
            <a:spLocks noGrp="1"/>
          </p:cNvSpPr>
          <p:nvPr>
            <p:ph type="body" sz="quarter" idx="11" hasCustomPrompt="1"/>
          </p:nvPr>
        </p:nvSpPr>
        <p:spPr>
          <a:xfrm>
            <a:off x="914400" y="1905000"/>
            <a:ext cx="2971800" cy="533400"/>
          </a:xfrm>
          <a:prstGeom prst="rect">
            <a:avLst/>
          </a:prstGeom>
        </p:spPr>
        <p:txBody>
          <a:bodyPr/>
          <a:lstStyle>
            <a:lvl1pPr>
              <a:defRPr sz="2800" b="0" i="0" cap="none" baseline="0">
                <a:solidFill>
                  <a:srgbClr val="707070"/>
                </a:solidFill>
                <a:latin typeface="+mj-lt"/>
              </a:defRPr>
            </a:lvl1pPr>
          </a:lstStyle>
          <a:p>
            <a:pPr lvl="0"/>
            <a:r>
              <a:rPr lang="en-US" dirty="0"/>
              <a:t>Month, 00 2015</a:t>
            </a:r>
          </a:p>
        </p:txBody>
      </p:sp>
      <p:sp>
        <p:nvSpPr>
          <p:cNvPr id="17" name="Text Placeholder 16"/>
          <p:cNvSpPr>
            <a:spLocks noGrp="1"/>
          </p:cNvSpPr>
          <p:nvPr>
            <p:ph type="body" sz="quarter" idx="12" hasCustomPrompt="1"/>
          </p:nvPr>
        </p:nvSpPr>
        <p:spPr>
          <a:xfrm>
            <a:off x="914400" y="914400"/>
            <a:ext cx="5410200" cy="914400"/>
          </a:xfrm>
          <a:prstGeom prst="rect">
            <a:avLst/>
          </a:prstGeom>
        </p:spPr>
        <p:txBody>
          <a:bodyPr lIns="0"/>
          <a:lstStyle>
            <a:lvl3pPr marL="0" indent="0">
              <a:buNone/>
              <a:defRPr sz="3600" b="1">
                <a:latin typeface="+mj-lt"/>
              </a:defRPr>
            </a:lvl3pPr>
            <a:lvl4pPr marL="1371600" indent="0">
              <a:buNone/>
              <a:defRPr/>
            </a:lvl4pPr>
          </a:lstStyle>
          <a:p>
            <a:pPr lvl="2"/>
            <a:r>
              <a:rPr lang="en-US" dirty="0"/>
              <a:t>Title of Presentation</a:t>
            </a:r>
          </a:p>
        </p:txBody>
      </p:sp>
      <p:pic>
        <p:nvPicPr>
          <p:cNvPr id="3" name="Picture 2">
            <a:extLst>
              <a:ext uri="{FF2B5EF4-FFF2-40B4-BE49-F238E27FC236}">
                <a16:creationId xmlns:a16="http://schemas.microsoft.com/office/drawing/2014/main" id="{540CEBBA-FCB8-4906-A2EC-52532A1A87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4796" y="5528956"/>
            <a:ext cx="2981404" cy="1087556"/>
          </a:xfrm>
          <a:prstGeom prst="rect">
            <a:avLst/>
          </a:prstGeom>
        </p:spPr>
      </p:pic>
    </p:spTree>
    <p:extLst>
      <p:ext uri="{BB962C8B-B14F-4D97-AF65-F5344CB8AC3E}">
        <p14:creationId xmlns:p14="http://schemas.microsoft.com/office/powerpoint/2010/main" val="181162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_blue">
    <p:spTree>
      <p:nvGrpSpPr>
        <p:cNvPr id="1" name=""/>
        <p:cNvGrpSpPr/>
        <p:nvPr/>
      </p:nvGrpSpPr>
      <p:grpSpPr>
        <a:xfrm>
          <a:off x="0" y="0"/>
          <a:ext cx="0" cy="0"/>
          <a:chOff x="0" y="0"/>
          <a:chExt cx="0" cy="0"/>
        </a:xfrm>
      </p:grpSpPr>
      <p:sp>
        <p:nvSpPr>
          <p:cNvPr id="10" name="Rectangle 9"/>
          <p:cNvSpPr/>
          <p:nvPr/>
        </p:nvSpPr>
        <p:spPr bwMode="auto">
          <a:xfrm>
            <a:off x="457200" y="1371600"/>
            <a:ext cx="8077200" cy="4343400"/>
          </a:xfrm>
          <a:prstGeom prst="rect">
            <a:avLst/>
          </a:prstGeom>
          <a:solidFill>
            <a:schemeClr val="bg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4" name="Rectangle 4"/>
          <p:cNvSpPr>
            <a:spLocks noGrp="1" noChangeArrowheads="1"/>
          </p:cNvSpPr>
          <p:nvPr>
            <p:ph type="dt" sz="half" idx="10"/>
          </p:nvPr>
        </p:nvSpPr>
        <p:spPr>
          <a:xfrm>
            <a:off x="546100" y="6553200"/>
            <a:ext cx="1905000" cy="228600"/>
          </a:xfrm>
          <a:prstGeom prst="rect">
            <a:avLst/>
          </a:prstGeom>
          <a:ln/>
        </p:spPr>
        <p:txBody>
          <a:bodyPr/>
          <a:lstStyle>
            <a:lvl1pPr>
              <a:defRPr sz="1100">
                <a:latin typeface="+mn-lt"/>
              </a:defRPr>
            </a:lvl1pPr>
          </a:lstStyle>
          <a:p>
            <a:fld id="{24FB820A-9054-4561-B4B7-4DC29EC6D312}" type="datetime1">
              <a:rPr lang="en-US" smtClean="0"/>
              <a:t>1/8/2019</a:t>
            </a:fld>
            <a:endParaRPr lang="en-US" dirty="0"/>
          </a:p>
        </p:txBody>
      </p:sp>
      <p:sp>
        <p:nvSpPr>
          <p:cNvPr id="6" name="Rectangle 6"/>
          <p:cNvSpPr>
            <a:spLocks noGrp="1" noChangeArrowheads="1"/>
          </p:cNvSpPr>
          <p:nvPr>
            <p:ph type="sldNum" sz="quarter" idx="12"/>
          </p:nvPr>
        </p:nvSpPr>
        <p:spPr>
          <a:xfrm>
            <a:off x="7042150" y="6589713"/>
            <a:ext cx="1905000" cy="115887"/>
          </a:xfrm>
          <a:prstGeom prst="rect">
            <a:avLst/>
          </a:prstGeom>
          <a:ln/>
        </p:spPr>
        <p:txBody>
          <a:bodyPr/>
          <a:lstStyle>
            <a:lvl1pPr algn="r">
              <a:defRPr sz="1100">
                <a:latin typeface="+mn-lt"/>
              </a:defRPr>
            </a:lvl1pPr>
          </a:lstStyle>
          <a:p>
            <a:fld id="{E25F73E5-78AC-4A1C-BEBB-731BD7B34BDD}" type="slidenum">
              <a:rPr lang="en-US" smtClean="0"/>
              <a:pPr/>
              <a:t>‹#›</a:t>
            </a:fld>
            <a:endParaRPr lang="en-US" dirty="0"/>
          </a:p>
        </p:txBody>
      </p:sp>
      <p:pic>
        <p:nvPicPr>
          <p:cNvPr id="8" name="Picture 3" descr="C:\Users\Mama\AppData\Local\Microsoft\Windows\Temporary Internet Files\Content.IE5\N73SWGYH\MP9102210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3188" y="3025816"/>
            <a:ext cx="3505200" cy="310964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3" hasCustomPrompt="1"/>
          </p:nvPr>
        </p:nvSpPr>
        <p:spPr>
          <a:xfrm>
            <a:off x="457200" y="1371600"/>
            <a:ext cx="7981950" cy="3886200"/>
          </a:xfrm>
          <a:prstGeom prst="rect">
            <a:avLst/>
          </a:prstGeom>
          <a:noFill/>
        </p:spPr>
        <p:txBody>
          <a:bodyPr/>
          <a:lstStyle>
            <a:lvl1pPr marL="285750" indent="-285750">
              <a:buClr>
                <a:schemeClr val="bg1">
                  <a:lumMod val="20000"/>
                  <a:lumOff val="80000"/>
                </a:schemeClr>
              </a:buClr>
              <a:buFont typeface="Arial" pitchFamily="34" charset="0"/>
              <a:buChar char="•"/>
              <a:defRPr sz="1600" b="1" cap="none" baseline="0">
                <a:solidFill>
                  <a:schemeClr val="tx1"/>
                </a:solidFill>
                <a:latin typeface="+mn-lt"/>
              </a:defRPr>
            </a:lvl1pPr>
            <a:lvl2pPr marL="457200" indent="0">
              <a:buFont typeface="Arial" pitchFamily="34" charset="0"/>
              <a:buNone/>
              <a:defRPr sz="1600" b="1">
                <a:solidFill>
                  <a:srgbClr val="FFFFFF"/>
                </a:solidFill>
              </a:defRPr>
            </a:lvl2pPr>
          </a:lstStyle>
          <a:p>
            <a:pPr lvl="0"/>
            <a:r>
              <a:rPr lang="en-US" dirty="0"/>
              <a:t>Step One</a:t>
            </a:r>
          </a:p>
          <a:p>
            <a:pPr lvl="0"/>
            <a:r>
              <a:rPr lang="en-US" dirty="0"/>
              <a:t>Step Two</a:t>
            </a:r>
          </a:p>
        </p:txBody>
      </p:sp>
      <p:sp>
        <p:nvSpPr>
          <p:cNvPr id="7" name="Title 6"/>
          <p:cNvSpPr>
            <a:spLocks noGrp="1"/>
          </p:cNvSpPr>
          <p:nvPr>
            <p:ph type="title" hasCustomPrompt="1"/>
          </p:nvPr>
        </p:nvSpPr>
        <p:spPr>
          <a:xfrm>
            <a:off x="457200" y="274638"/>
            <a:ext cx="8229600" cy="822960"/>
          </a:xfrm>
          <a:prstGeom prst="rect">
            <a:avLst/>
          </a:prstGeom>
        </p:spPr>
        <p:txBody>
          <a:bodyPr/>
          <a:lstStyle>
            <a:lvl1pPr>
              <a:defRPr sz="3200">
                <a:solidFill>
                  <a:schemeClr val="tx2"/>
                </a:solidFill>
                <a:latin typeface="+mn-lt"/>
              </a:defRPr>
            </a:lvl1pPr>
          </a:lstStyle>
          <a:p>
            <a:r>
              <a:rPr lang="en-US" dirty="0"/>
              <a:t>Click to edit agenda title style</a:t>
            </a:r>
          </a:p>
        </p:txBody>
      </p:sp>
      <p:sp>
        <p:nvSpPr>
          <p:cNvPr id="9" name="Rectangle 8"/>
          <p:cNvSpPr/>
          <p:nvPr/>
        </p:nvSpPr>
        <p:spPr bwMode="auto">
          <a:xfrm>
            <a:off x="457200" y="1371600"/>
            <a:ext cx="8077200" cy="4343400"/>
          </a:xfrm>
          <a:prstGeom prst="rect">
            <a:avLst/>
          </a:prstGeom>
          <a:solidFill>
            <a:schemeClr val="bg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pic>
        <p:nvPicPr>
          <p:cNvPr id="11" name="Picture 3" descr="C:\Users\Mama\AppData\Local\Microsoft\Windows\Temporary Internet Files\Content.IE5\N73SWGYH\MP9102210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3188" y="3025816"/>
            <a:ext cx="3505200" cy="310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2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ases of proposal">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546100" y="6553200"/>
            <a:ext cx="1905000" cy="228600"/>
          </a:xfrm>
          <a:prstGeom prst="rect">
            <a:avLst/>
          </a:prstGeom>
          <a:ln/>
        </p:spPr>
        <p:txBody>
          <a:bodyPr/>
          <a:lstStyle>
            <a:lvl1pPr>
              <a:defRPr sz="1100">
                <a:latin typeface="+mn-lt"/>
              </a:defRPr>
            </a:lvl1pPr>
          </a:lstStyle>
          <a:p>
            <a:fld id="{E520B868-685C-451F-B78F-A74A13C57DB0}" type="datetime1">
              <a:rPr lang="en-US" smtClean="0"/>
              <a:t>1/8/2019</a:t>
            </a:fld>
            <a:endParaRPr lang="en-US" dirty="0"/>
          </a:p>
        </p:txBody>
      </p:sp>
      <p:sp>
        <p:nvSpPr>
          <p:cNvPr id="6" name="Rectangle 6"/>
          <p:cNvSpPr>
            <a:spLocks noGrp="1" noChangeArrowheads="1"/>
          </p:cNvSpPr>
          <p:nvPr>
            <p:ph type="sldNum" sz="quarter" idx="12"/>
          </p:nvPr>
        </p:nvSpPr>
        <p:spPr>
          <a:xfrm>
            <a:off x="7042150" y="6589713"/>
            <a:ext cx="1905000" cy="115887"/>
          </a:xfrm>
          <a:prstGeom prst="rect">
            <a:avLst/>
          </a:prstGeom>
          <a:ln/>
        </p:spPr>
        <p:txBody>
          <a:bodyPr/>
          <a:lstStyle>
            <a:lvl1pPr algn="r">
              <a:defRPr sz="1100">
                <a:latin typeface="+mn-lt"/>
              </a:defRPr>
            </a:lvl1pPr>
          </a:lstStyle>
          <a:p>
            <a:fld id="{E96FA6ED-F79D-4AC4-BB8A-1516C80AA007}" type="slidenum">
              <a:rPr lang="en-US" smtClean="0"/>
              <a:pPr/>
              <a:t>‹#›</a:t>
            </a:fld>
            <a:endParaRPr lang="en-US" dirty="0"/>
          </a:p>
        </p:txBody>
      </p:sp>
      <p:graphicFrame>
        <p:nvGraphicFramePr>
          <p:cNvPr id="7" name="Content Placeholder 1"/>
          <p:cNvGraphicFramePr>
            <a:graphicFrameLocks/>
          </p:cNvGraphicFramePr>
          <p:nvPr>
            <p:extLst>
              <p:ext uri="{D42A27DB-BD31-4B8C-83A1-F6EECF244321}">
                <p14:modId xmlns:p14="http://schemas.microsoft.com/office/powerpoint/2010/main" val="801884329"/>
              </p:ext>
            </p:extLst>
          </p:nvPr>
        </p:nvGraphicFramePr>
        <p:xfrm>
          <a:off x="457200" y="1371600"/>
          <a:ext cx="8229600" cy="4410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11" descr="C:\Users\Mama\AppData\Local\Microsoft\Windows\Temporary Internet Files\Content.IE5\LN53IOKW\MP900422353[1].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986" b="99437" l="0" r="89971"/>
                    </a14:imgEffect>
                  </a14:imgLayer>
                </a14:imgProps>
              </a:ext>
              <a:ext uri="{28A0092B-C50C-407E-A947-70E740481C1C}">
                <a14:useLocalDpi xmlns:a14="http://schemas.microsoft.com/office/drawing/2010/main" val="0"/>
              </a:ext>
            </a:extLst>
          </a:blip>
          <a:srcRect/>
          <a:stretch>
            <a:fillRect/>
          </a:stretch>
        </p:blipFill>
        <p:spPr bwMode="auto">
          <a:xfrm>
            <a:off x="457200" y="4343385"/>
            <a:ext cx="2123852" cy="219457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p:cNvSpPr>
            <a:spLocks noGrp="1"/>
          </p:cNvSpPr>
          <p:nvPr>
            <p:ph sz="quarter" idx="13" hasCustomPrompt="1"/>
          </p:nvPr>
        </p:nvSpPr>
        <p:spPr>
          <a:xfrm>
            <a:off x="609600" y="2514600"/>
            <a:ext cx="1295400" cy="1219200"/>
          </a:xfrm>
          <a:prstGeom prst="rect">
            <a:avLst/>
          </a:prstGeom>
        </p:spPr>
        <p:txBody>
          <a:bodyPr/>
          <a:lstStyle>
            <a:lvl1pPr>
              <a:defRPr sz="1800" b="0" cap="none" baseline="0">
                <a:solidFill>
                  <a:schemeClr val="tx1"/>
                </a:solidFill>
                <a:latin typeface="+mn-lt"/>
              </a:defRPr>
            </a:lvl1pPr>
          </a:lstStyle>
          <a:p>
            <a:pPr lvl="0"/>
            <a:r>
              <a:rPr lang="en-US" dirty="0"/>
              <a:t>Brief description of project goal/</a:t>
            </a:r>
            <a:br>
              <a:rPr lang="en-US" dirty="0"/>
            </a:br>
            <a:r>
              <a:rPr lang="en-US" dirty="0"/>
              <a:t>name of project</a:t>
            </a:r>
          </a:p>
        </p:txBody>
      </p:sp>
      <p:sp>
        <p:nvSpPr>
          <p:cNvPr id="14" name="Content Placeholder 11"/>
          <p:cNvSpPr>
            <a:spLocks noGrp="1"/>
          </p:cNvSpPr>
          <p:nvPr>
            <p:ph sz="quarter" idx="15" hasCustomPrompt="1"/>
          </p:nvPr>
        </p:nvSpPr>
        <p:spPr>
          <a:xfrm>
            <a:off x="2590800" y="2514600"/>
            <a:ext cx="6110967" cy="821916"/>
          </a:xfrm>
          <a:prstGeom prst="rect">
            <a:avLst/>
          </a:prstGeom>
        </p:spPr>
        <p:txBody>
          <a:bodyPr/>
          <a:lstStyle>
            <a:lvl1pPr>
              <a:defRPr sz="1600" b="1" cap="none" baseline="0">
                <a:solidFill>
                  <a:schemeClr val="tx1"/>
                </a:solidFill>
                <a:latin typeface="+mn-lt"/>
              </a:defRPr>
            </a:lvl1pPr>
          </a:lstStyle>
          <a:p>
            <a:pPr lvl="0"/>
            <a:r>
              <a:rPr lang="en-US" dirty="0"/>
              <a:t>Preliminary Investigation:</a:t>
            </a:r>
            <a:br>
              <a:rPr lang="en-US" dirty="0"/>
            </a:br>
            <a:endParaRPr lang="en-US" dirty="0"/>
          </a:p>
        </p:txBody>
      </p:sp>
      <p:sp>
        <p:nvSpPr>
          <p:cNvPr id="15" name="Content Placeholder 11"/>
          <p:cNvSpPr>
            <a:spLocks noGrp="1"/>
          </p:cNvSpPr>
          <p:nvPr>
            <p:ph sz="quarter" idx="16" hasCustomPrompt="1"/>
          </p:nvPr>
        </p:nvSpPr>
        <p:spPr>
          <a:xfrm>
            <a:off x="2598797" y="3581400"/>
            <a:ext cx="6110967" cy="821916"/>
          </a:xfrm>
          <a:prstGeom prst="rect">
            <a:avLst/>
          </a:prstGeom>
        </p:spPr>
        <p:txBody>
          <a:bodyPr/>
          <a:lstStyle>
            <a:lvl1pPr>
              <a:defRPr sz="1600" b="1" cap="none" baseline="0">
                <a:solidFill>
                  <a:schemeClr val="tx1"/>
                </a:solidFill>
                <a:latin typeface="+mn-lt"/>
              </a:defRPr>
            </a:lvl1pPr>
          </a:lstStyle>
          <a:p>
            <a:pPr lvl="0"/>
            <a:r>
              <a:rPr lang="en-US" dirty="0"/>
              <a:t>Implementation Options:</a:t>
            </a:r>
          </a:p>
        </p:txBody>
      </p:sp>
      <p:sp>
        <p:nvSpPr>
          <p:cNvPr id="16" name="Content Placeholder 11"/>
          <p:cNvSpPr>
            <a:spLocks noGrp="1"/>
          </p:cNvSpPr>
          <p:nvPr>
            <p:ph sz="quarter" idx="17" hasCustomPrompt="1"/>
          </p:nvPr>
        </p:nvSpPr>
        <p:spPr>
          <a:xfrm>
            <a:off x="2593578" y="4740684"/>
            <a:ext cx="6110967" cy="821916"/>
          </a:xfrm>
          <a:prstGeom prst="rect">
            <a:avLst/>
          </a:prstGeom>
        </p:spPr>
        <p:txBody>
          <a:bodyPr/>
          <a:lstStyle>
            <a:lvl1pPr>
              <a:defRPr sz="1600" b="1" cap="none" baseline="0">
                <a:solidFill>
                  <a:schemeClr val="tx1"/>
                </a:solidFill>
                <a:latin typeface="+mn-lt"/>
              </a:defRPr>
            </a:lvl1pPr>
          </a:lstStyle>
          <a:p>
            <a:pPr lvl="0"/>
            <a:r>
              <a:rPr lang="en-US" dirty="0"/>
              <a:t>Implementation Phase:</a:t>
            </a:r>
          </a:p>
        </p:txBody>
      </p:sp>
      <p:sp>
        <p:nvSpPr>
          <p:cNvPr id="20" name="Text Placeholder 19"/>
          <p:cNvSpPr>
            <a:spLocks noGrp="1"/>
          </p:cNvSpPr>
          <p:nvPr>
            <p:ph type="body" sz="quarter" idx="18" hasCustomPrompt="1"/>
          </p:nvPr>
        </p:nvSpPr>
        <p:spPr>
          <a:xfrm>
            <a:off x="2590800" y="1447800"/>
            <a:ext cx="2371725" cy="457200"/>
          </a:xfrm>
          <a:prstGeom prst="rect">
            <a:avLst/>
          </a:prstGeom>
        </p:spPr>
        <p:txBody>
          <a:bodyPr/>
          <a:lstStyle>
            <a:lvl1pPr>
              <a:defRPr sz="1600" cap="none" baseline="0">
                <a:solidFill>
                  <a:schemeClr val="tx1"/>
                </a:solidFill>
                <a:latin typeface="+mn-lt"/>
              </a:defRPr>
            </a:lvl1pPr>
          </a:lstStyle>
          <a:p>
            <a:pPr lvl="0"/>
            <a:r>
              <a:rPr lang="en-US" dirty="0"/>
              <a:t>Strategy Phase: </a:t>
            </a:r>
          </a:p>
        </p:txBody>
      </p:sp>
      <p:sp>
        <p:nvSpPr>
          <p:cNvPr id="2" name="Title 1"/>
          <p:cNvSpPr>
            <a:spLocks noGrp="1"/>
          </p:cNvSpPr>
          <p:nvPr>
            <p:ph type="title" hasCustomPrompt="1"/>
          </p:nvPr>
        </p:nvSpPr>
        <p:spPr>
          <a:xfrm>
            <a:off x="457200" y="274638"/>
            <a:ext cx="8229600" cy="822960"/>
          </a:xfrm>
          <a:prstGeom prst="rect">
            <a:avLst/>
          </a:prstGeom>
        </p:spPr>
        <p:txBody>
          <a:bodyPr/>
          <a:lstStyle>
            <a:lvl1pPr>
              <a:defRPr sz="3200">
                <a:solidFill>
                  <a:schemeClr val="tx2"/>
                </a:solidFill>
                <a:latin typeface="+mn-lt"/>
              </a:defRPr>
            </a:lvl1pPr>
          </a:lstStyle>
          <a:p>
            <a:r>
              <a:rPr lang="en-US" dirty="0"/>
              <a:t>Click to edit 4 phase style</a:t>
            </a:r>
          </a:p>
        </p:txBody>
      </p:sp>
      <p:graphicFrame>
        <p:nvGraphicFramePr>
          <p:cNvPr id="13" name="Content Placeholder 1"/>
          <p:cNvGraphicFramePr>
            <a:graphicFrameLocks/>
          </p:cNvGraphicFramePr>
          <p:nvPr>
            <p:extLst>
              <p:ext uri="{D42A27DB-BD31-4B8C-83A1-F6EECF244321}">
                <p14:modId xmlns:p14="http://schemas.microsoft.com/office/powerpoint/2010/main" val="2165855796"/>
              </p:ext>
            </p:extLst>
          </p:nvPr>
        </p:nvGraphicFramePr>
        <p:xfrm>
          <a:off x="457200" y="1371600"/>
          <a:ext cx="8229600" cy="44100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7" name="Picture 11" descr="C:\Users\Mama\AppData\Local\Microsoft\Windows\Temporary Internet Files\Content.IE5\LN53IOKW\MP900422353[1].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986" b="99437" l="0" r="89971"/>
                    </a14:imgEffect>
                  </a14:imgLayer>
                </a14:imgProps>
              </a:ext>
              <a:ext uri="{28A0092B-C50C-407E-A947-70E740481C1C}">
                <a14:useLocalDpi xmlns:a14="http://schemas.microsoft.com/office/drawing/2010/main" val="0"/>
              </a:ext>
            </a:extLst>
          </a:blip>
          <a:srcRect/>
          <a:stretch>
            <a:fillRect/>
          </a:stretch>
        </p:blipFill>
        <p:spPr bwMode="auto">
          <a:xfrm>
            <a:off x="457200" y="4343385"/>
            <a:ext cx="2123852" cy="21945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Content Placeholder 1"/>
          <p:cNvGraphicFramePr>
            <a:graphicFrameLocks/>
          </p:cNvGraphicFramePr>
          <p:nvPr userDrawn="1">
            <p:extLst>
              <p:ext uri="{D42A27DB-BD31-4B8C-83A1-F6EECF244321}">
                <p14:modId xmlns:p14="http://schemas.microsoft.com/office/powerpoint/2010/main" val="3627370504"/>
              </p:ext>
            </p:extLst>
          </p:nvPr>
        </p:nvGraphicFramePr>
        <p:xfrm>
          <a:off x="457200" y="1371600"/>
          <a:ext cx="8229600" cy="441007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9" name="Picture 11" descr="C:\Users\Mama\AppData\Local\Microsoft\Windows\Temporary Internet Files\Content.IE5\LN53IOKW\MP900422353[1].jpg"/>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9986" b="99437" l="0" r="89971"/>
                    </a14:imgEffect>
                  </a14:imgLayer>
                </a14:imgProps>
              </a:ext>
              <a:ext uri="{28A0092B-C50C-407E-A947-70E740481C1C}">
                <a14:useLocalDpi xmlns:a14="http://schemas.microsoft.com/office/drawing/2010/main" val="0"/>
              </a:ext>
            </a:extLst>
          </a:blip>
          <a:srcRect/>
          <a:stretch>
            <a:fillRect/>
          </a:stretch>
        </p:blipFill>
        <p:spPr bwMode="auto">
          <a:xfrm>
            <a:off x="457200" y="4368437"/>
            <a:ext cx="2123852" cy="2194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3741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ases- three steps with images">
    <p:spTree>
      <p:nvGrpSpPr>
        <p:cNvPr id="1" name=""/>
        <p:cNvGrpSpPr/>
        <p:nvPr/>
      </p:nvGrpSpPr>
      <p:grpSpPr>
        <a:xfrm>
          <a:off x="0" y="0"/>
          <a:ext cx="0" cy="0"/>
          <a:chOff x="0" y="0"/>
          <a:chExt cx="0" cy="0"/>
        </a:xfrm>
      </p:grpSpPr>
      <p:graphicFrame>
        <p:nvGraphicFramePr>
          <p:cNvPr id="6" name="Diagram 5"/>
          <p:cNvGraphicFramePr/>
          <p:nvPr userDrawn="1">
            <p:extLst>
              <p:ext uri="{D42A27DB-BD31-4B8C-83A1-F6EECF244321}">
                <p14:modId xmlns:p14="http://schemas.microsoft.com/office/powerpoint/2010/main" val="2932674694"/>
              </p:ext>
            </p:extLst>
          </p:nvPr>
        </p:nvGraphicFramePr>
        <p:xfrm>
          <a:off x="533400" y="1371600"/>
          <a:ext cx="8382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userDrawn="1"/>
        </p:nvSpPr>
        <p:spPr>
          <a:xfrm>
            <a:off x="457200" y="274638"/>
            <a:ext cx="8229600" cy="761529"/>
          </a:xfrm>
          <a:prstGeom prst="rect">
            <a:avLst/>
          </a:prstGeom>
        </p:spPr>
        <p:txBody>
          <a:bodyPr/>
          <a:lstStyle>
            <a:lvl1pPr algn="l" rtl="0" eaLnBrk="1" fontAlgn="base" hangingPunct="1">
              <a:spcBef>
                <a:spcPct val="0"/>
              </a:spcBef>
              <a:spcAft>
                <a:spcPct val="0"/>
              </a:spcAft>
              <a:defRPr sz="2800">
                <a:solidFill>
                  <a:srgbClr val="3F595F"/>
                </a:solidFill>
                <a:latin typeface="+mj-lt"/>
                <a:ea typeface="+mj-ea"/>
                <a:cs typeface="+mj-cs"/>
              </a:defRPr>
            </a:lvl1pPr>
            <a:lvl2pPr algn="l" rtl="0" eaLnBrk="1" fontAlgn="base" hangingPunct="1">
              <a:spcBef>
                <a:spcPct val="0"/>
              </a:spcBef>
              <a:spcAft>
                <a:spcPct val="0"/>
              </a:spcAft>
              <a:defRPr sz="2800">
                <a:solidFill>
                  <a:schemeClr val="tx2"/>
                </a:solidFill>
                <a:latin typeface="Futura Md BT" pitchFamily="34" charset="0"/>
              </a:defRPr>
            </a:lvl2pPr>
            <a:lvl3pPr algn="l" rtl="0" eaLnBrk="1" fontAlgn="base" hangingPunct="1">
              <a:spcBef>
                <a:spcPct val="0"/>
              </a:spcBef>
              <a:spcAft>
                <a:spcPct val="0"/>
              </a:spcAft>
              <a:defRPr sz="2800">
                <a:solidFill>
                  <a:schemeClr val="tx2"/>
                </a:solidFill>
                <a:latin typeface="Futura Md BT" pitchFamily="34" charset="0"/>
              </a:defRPr>
            </a:lvl3pPr>
            <a:lvl4pPr algn="l" rtl="0" eaLnBrk="1" fontAlgn="base" hangingPunct="1">
              <a:spcBef>
                <a:spcPct val="0"/>
              </a:spcBef>
              <a:spcAft>
                <a:spcPct val="0"/>
              </a:spcAft>
              <a:defRPr sz="2800">
                <a:solidFill>
                  <a:schemeClr val="tx2"/>
                </a:solidFill>
                <a:latin typeface="Futura Md BT" pitchFamily="34" charset="0"/>
              </a:defRPr>
            </a:lvl4pPr>
            <a:lvl5pPr algn="l" rtl="0" eaLnBrk="1" fontAlgn="base" hangingPunct="1">
              <a:spcBef>
                <a:spcPct val="0"/>
              </a:spcBef>
              <a:spcAft>
                <a:spcPct val="0"/>
              </a:spcAft>
              <a:defRPr sz="2800">
                <a:solidFill>
                  <a:schemeClr val="tx2"/>
                </a:solidFill>
                <a:latin typeface="Futura Md BT" pitchFamily="34" charset="0"/>
              </a:defRPr>
            </a:lvl5pPr>
            <a:lvl6pPr marL="457200" algn="l" rtl="0" eaLnBrk="1" fontAlgn="base" hangingPunct="1">
              <a:spcBef>
                <a:spcPct val="0"/>
              </a:spcBef>
              <a:spcAft>
                <a:spcPct val="0"/>
              </a:spcAft>
              <a:defRPr sz="2800">
                <a:solidFill>
                  <a:schemeClr val="tx2"/>
                </a:solidFill>
                <a:latin typeface="Futura Md BT" pitchFamily="34" charset="0"/>
              </a:defRPr>
            </a:lvl6pPr>
            <a:lvl7pPr marL="914400" algn="l" rtl="0" eaLnBrk="1" fontAlgn="base" hangingPunct="1">
              <a:spcBef>
                <a:spcPct val="0"/>
              </a:spcBef>
              <a:spcAft>
                <a:spcPct val="0"/>
              </a:spcAft>
              <a:defRPr sz="2800">
                <a:solidFill>
                  <a:schemeClr val="tx2"/>
                </a:solidFill>
                <a:latin typeface="Futura Md BT" pitchFamily="34" charset="0"/>
              </a:defRPr>
            </a:lvl7pPr>
            <a:lvl8pPr marL="1371600" algn="l" rtl="0" eaLnBrk="1" fontAlgn="base" hangingPunct="1">
              <a:spcBef>
                <a:spcPct val="0"/>
              </a:spcBef>
              <a:spcAft>
                <a:spcPct val="0"/>
              </a:spcAft>
              <a:defRPr sz="2800">
                <a:solidFill>
                  <a:schemeClr val="tx2"/>
                </a:solidFill>
                <a:latin typeface="Futura Md BT" pitchFamily="34" charset="0"/>
              </a:defRPr>
            </a:lvl8pPr>
            <a:lvl9pPr marL="1828800" algn="l" rtl="0" eaLnBrk="1" fontAlgn="base" hangingPunct="1">
              <a:spcBef>
                <a:spcPct val="0"/>
              </a:spcBef>
              <a:spcAft>
                <a:spcPct val="0"/>
              </a:spcAft>
              <a:defRPr sz="2800">
                <a:solidFill>
                  <a:schemeClr val="tx2"/>
                </a:solidFill>
                <a:latin typeface="Futura Md BT" pitchFamily="34" charset="0"/>
              </a:defRPr>
            </a:lvl9pPr>
          </a:lstStyle>
          <a:p>
            <a:endParaRPr lang="en-US" sz="3200" cap="small" baseline="0" dirty="0">
              <a:solidFill>
                <a:srgbClr val="654021"/>
              </a:solidFill>
              <a:latin typeface="+mn-lt"/>
            </a:endParaRPr>
          </a:p>
        </p:txBody>
      </p:sp>
      <p:sp>
        <p:nvSpPr>
          <p:cNvPr id="8" name="Rectangle 4"/>
          <p:cNvSpPr>
            <a:spLocks noGrp="1" noChangeArrowheads="1"/>
          </p:cNvSpPr>
          <p:nvPr>
            <p:ph type="dt" sz="half" idx="10"/>
          </p:nvPr>
        </p:nvSpPr>
        <p:spPr>
          <a:xfrm>
            <a:off x="546100" y="6553200"/>
            <a:ext cx="1905000" cy="228600"/>
          </a:xfrm>
          <a:prstGeom prst="rect">
            <a:avLst/>
          </a:prstGeom>
          <a:ln/>
        </p:spPr>
        <p:txBody>
          <a:bodyPr/>
          <a:lstStyle>
            <a:lvl1pPr>
              <a:defRPr sz="1100">
                <a:latin typeface="+mn-lt"/>
              </a:defRPr>
            </a:lvl1pPr>
          </a:lstStyle>
          <a:p>
            <a:fld id="{E79639C2-3285-4368-94D2-94064B0C36A0}" type="datetime1">
              <a:rPr lang="en-US" smtClean="0"/>
              <a:t>1/8/2019</a:t>
            </a:fld>
            <a:endParaRPr lang="en-US" dirty="0"/>
          </a:p>
        </p:txBody>
      </p:sp>
      <p:sp>
        <p:nvSpPr>
          <p:cNvPr id="9" name="Rectangle 6"/>
          <p:cNvSpPr>
            <a:spLocks noGrp="1" noChangeArrowheads="1"/>
          </p:cNvSpPr>
          <p:nvPr>
            <p:ph type="sldNum" sz="quarter" idx="12"/>
          </p:nvPr>
        </p:nvSpPr>
        <p:spPr>
          <a:xfrm>
            <a:off x="7042150" y="6589713"/>
            <a:ext cx="1905000" cy="115887"/>
          </a:xfrm>
          <a:prstGeom prst="rect">
            <a:avLst/>
          </a:prstGeom>
          <a:ln/>
        </p:spPr>
        <p:txBody>
          <a:bodyPr/>
          <a:lstStyle>
            <a:lvl1pPr algn="r">
              <a:defRPr sz="1100">
                <a:latin typeface="+mn-lt"/>
              </a:defRPr>
            </a:lvl1pPr>
          </a:lstStyle>
          <a:p>
            <a:fld id="{E96FA6ED-F79D-4AC4-BB8A-1516C80AA007}" type="slidenum">
              <a:rPr lang="en-US" smtClean="0"/>
              <a:pPr/>
              <a:t>‹#›</a:t>
            </a:fld>
            <a:endParaRPr lang="en-US" dirty="0"/>
          </a:p>
        </p:txBody>
      </p:sp>
      <p:sp>
        <p:nvSpPr>
          <p:cNvPr id="3" name="Picture Placeholder 2"/>
          <p:cNvSpPr>
            <a:spLocks noGrp="1"/>
          </p:cNvSpPr>
          <p:nvPr>
            <p:ph type="pic" sz="quarter" idx="13"/>
          </p:nvPr>
        </p:nvSpPr>
        <p:spPr>
          <a:xfrm>
            <a:off x="1066800" y="1676400"/>
            <a:ext cx="1676400" cy="1676400"/>
          </a:xfrm>
          <a:prstGeom prst="ellipse">
            <a:avLst/>
          </a:prstGeom>
        </p:spPr>
        <p:txBody>
          <a:bodyPr/>
          <a:lstStyle>
            <a:lvl1pPr>
              <a:defRPr sz="1800">
                <a:latin typeface="+mn-lt"/>
              </a:defRPr>
            </a:lvl1pPr>
          </a:lstStyle>
          <a:p>
            <a:r>
              <a:rPr lang="en-US"/>
              <a:t>Click icon to add picture</a:t>
            </a:r>
            <a:endParaRPr lang="en-US" dirty="0"/>
          </a:p>
        </p:txBody>
      </p:sp>
      <p:sp>
        <p:nvSpPr>
          <p:cNvPr id="13" name="Content Placeholder 11"/>
          <p:cNvSpPr>
            <a:spLocks noGrp="1"/>
          </p:cNvSpPr>
          <p:nvPr>
            <p:ph sz="quarter" idx="16" hasCustomPrompt="1"/>
          </p:nvPr>
        </p:nvSpPr>
        <p:spPr>
          <a:xfrm>
            <a:off x="609601" y="4740684"/>
            <a:ext cx="2590800" cy="440916"/>
          </a:xfrm>
        </p:spPr>
        <p:txBody>
          <a:bodyPr/>
          <a:lstStyle>
            <a:lvl1pPr algn="ctr">
              <a:defRPr sz="1400" b="1" cap="none" baseline="0">
                <a:solidFill>
                  <a:schemeClr val="tx1"/>
                </a:solidFill>
                <a:latin typeface="+mn-lt"/>
              </a:defRPr>
            </a:lvl1pPr>
          </a:lstStyle>
          <a:p>
            <a:pPr lvl="0"/>
            <a:r>
              <a:rPr lang="en-US" dirty="0"/>
              <a:t>Description of phase.</a:t>
            </a:r>
          </a:p>
        </p:txBody>
      </p:sp>
      <p:sp>
        <p:nvSpPr>
          <p:cNvPr id="14" name="Content Placeholder 11"/>
          <p:cNvSpPr>
            <a:spLocks noGrp="1"/>
          </p:cNvSpPr>
          <p:nvPr>
            <p:ph sz="quarter" idx="17" hasCustomPrompt="1"/>
          </p:nvPr>
        </p:nvSpPr>
        <p:spPr>
          <a:xfrm>
            <a:off x="3429000" y="4740684"/>
            <a:ext cx="2590800" cy="440916"/>
          </a:xfrm>
        </p:spPr>
        <p:txBody>
          <a:bodyPr/>
          <a:lstStyle>
            <a:lvl1pPr algn="ctr">
              <a:defRPr sz="1400" b="1" cap="none" baseline="0">
                <a:solidFill>
                  <a:schemeClr val="tx1"/>
                </a:solidFill>
                <a:latin typeface="+mn-lt"/>
              </a:defRPr>
            </a:lvl1pPr>
          </a:lstStyle>
          <a:p>
            <a:pPr lvl="0"/>
            <a:r>
              <a:rPr lang="en-US" dirty="0"/>
              <a:t>Description of phase.</a:t>
            </a:r>
          </a:p>
        </p:txBody>
      </p:sp>
      <p:sp>
        <p:nvSpPr>
          <p:cNvPr id="15" name="Content Placeholder 11"/>
          <p:cNvSpPr>
            <a:spLocks noGrp="1"/>
          </p:cNvSpPr>
          <p:nvPr>
            <p:ph sz="quarter" idx="18" hasCustomPrompt="1"/>
          </p:nvPr>
        </p:nvSpPr>
        <p:spPr>
          <a:xfrm>
            <a:off x="6248400" y="4740684"/>
            <a:ext cx="2590800" cy="440916"/>
          </a:xfrm>
        </p:spPr>
        <p:txBody>
          <a:bodyPr/>
          <a:lstStyle>
            <a:lvl1pPr algn="ctr">
              <a:defRPr sz="1400" b="1" cap="none" baseline="0">
                <a:solidFill>
                  <a:srgbClr val="FFFFFF"/>
                </a:solidFill>
                <a:latin typeface="+mn-lt"/>
              </a:defRPr>
            </a:lvl1pPr>
          </a:lstStyle>
          <a:p>
            <a:pPr lvl="0"/>
            <a:r>
              <a:rPr lang="en-US" dirty="0"/>
              <a:t>Description of phase.</a:t>
            </a:r>
          </a:p>
        </p:txBody>
      </p:sp>
      <p:sp>
        <p:nvSpPr>
          <p:cNvPr id="16" name="Picture Placeholder 2"/>
          <p:cNvSpPr>
            <a:spLocks noGrp="1"/>
          </p:cNvSpPr>
          <p:nvPr>
            <p:ph type="pic" sz="quarter" idx="19"/>
          </p:nvPr>
        </p:nvSpPr>
        <p:spPr>
          <a:xfrm>
            <a:off x="6705600" y="1676400"/>
            <a:ext cx="1676400" cy="1676400"/>
          </a:xfrm>
          <a:prstGeom prst="ellipse">
            <a:avLst/>
          </a:prstGeom>
        </p:spPr>
        <p:txBody>
          <a:bodyPr/>
          <a:lstStyle>
            <a:lvl1pPr>
              <a:defRPr sz="1800">
                <a:latin typeface="+mn-lt"/>
              </a:defRPr>
            </a:lvl1pPr>
          </a:lstStyle>
          <a:p>
            <a:r>
              <a:rPr lang="en-US"/>
              <a:t>Click icon to add picture</a:t>
            </a:r>
            <a:endParaRPr lang="en-US" dirty="0"/>
          </a:p>
        </p:txBody>
      </p:sp>
      <p:sp>
        <p:nvSpPr>
          <p:cNvPr id="17" name="Picture Placeholder 2"/>
          <p:cNvSpPr>
            <a:spLocks noGrp="1"/>
          </p:cNvSpPr>
          <p:nvPr>
            <p:ph type="pic" sz="quarter" idx="20"/>
          </p:nvPr>
        </p:nvSpPr>
        <p:spPr>
          <a:xfrm>
            <a:off x="3886200" y="1676400"/>
            <a:ext cx="1676400" cy="1676400"/>
          </a:xfrm>
          <a:prstGeom prst="ellipse">
            <a:avLst/>
          </a:prstGeom>
        </p:spPr>
        <p:txBody>
          <a:bodyPr/>
          <a:lstStyle>
            <a:lvl1pPr>
              <a:defRPr sz="1800">
                <a:latin typeface="+mn-lt"/>
              </a:defRPr>
            </a:lvl1pPr>
          </a:lstStyle>
          <a:p>
            <a:r>
              <a:rPr lang="en-US"/>
              <a:t>Click icon to add picture</a:t>
            </a:r>
            <a:endParaRPr lang="en-US" dirty="0"/>
          </a:p>
        </p:txBody>
      </p:sp>
      <p:sp>
        <p:nvSpPr>
          <p:cNvPr id="2" name="Title 1"/>
          <p:cNvSpPr>
            <a:spLocks noGrp="1"/>
          </p:cNvSpPr>
          <p:nvPr>
            <p:ph type="title" hasCustomPrompt="1"/>
          </p:nvPr>
        </p:nvSpPr>
        <p:spPr>
          <a:xfrm>
            <a:off x="457200" y="274638"/>
            <a:ext cx="8229600" cy="822960"/>
          </a:xfrm>
          <a:prstGeom prst="rect">
            <a:avLst/>
          </a:prstGeom>
        </p:spPr>
        <p:txBody>
          <a:bodyPr/>
          <a:lstStyle>
            <a:lvl1pPr>
              <a:defRPr sz="3200" baseline="0">
                <a:solidFill>
                  <a:schemeClr val="tx2"/>
                </a:solidFill>
                <a:latin typeface="+mn-lt"/>
              </a:defRPr>
            </a:lvl1pPr>
          </a:lstStyle>
          <a:p>
            <a:r>
              <a:rPr lang="en-US" dirty="0"/>
              <a:t>Click to edit 3-phase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tterfly phase">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546100" y="6553200"/>
            <a:ext cx="1905000" cy="228600"/>
          </a:xfrm>
          <a:prstGeom prst="rect">
            <a:avLst/>
          </a:prstGeom>
          <a:ln/>
        </p:spPr>
        <p:txBody>
          <a:bodyPr/>
          <a:lstStyle>
            <a:lvl1pPr>
              <a:defRPr sz="1100">
                <a:latin typeface="+mn-lt"/>
              </a:defRPr>
            </a:lvl1pPr>
          </a:lstStyle>
          <a:p>
            <a:fld id="{F52A97FE-603A-44B5-8880-D079CEE3FEBD}" type="datetime1">
              <a:rPr lang="en-US" smtClean="0"/>
              <a:t>1/8/2019</a:t>
            </a:fld>
            <a:endParaRPr lang="en-US" dirty="0"/>
          </a:p>
        </p:txBody>
      </p:sp>
      <p:sp>
        <p:nvSpPr>
          <p:cNvPr id="6" name="Rectangle 6"/>
          <p:cNvSpPr>
            <a:spLocks noGrp="1" noChangeArrowheads="1"/>
          </p:cNvSpPr>
          <p:nvPr>
            <p:ph type="sldNum" sz="quarter" idx="12"/>
          </p:nvPr>
        </p:nvSpPr>
        <p:spPr>
          <a:xfrm>
            <a:off x="7042150" y="6589713"/>
            <a:ext cx="1905000" cy="115887"/>
          </a:xfrm>
          <a:prstGeom prst="rect">
            <a:avLst/>
          </a:prstGeom>
          <a:ln/>
        </p:spPr>
        <p:txBody>
          <a:bodyPr/>
          <a:lstStyle>
            <a:lvl1pPr algn="r">
              <a:defRPr sz="1100">
                <a:latin typeface="+mn-lt"/>
              </a:defRPr>
            </a:lvl1pPr>
          </a:lstStyle>
          <a:p>
            <a:fld id="{E25F73E5-78AC-4A1C-BEBB-731BD7B34BDD}" type="slidenum">
              <a:rPr lang="en-US" smtClean="0"/>
              <a:pPr/>
              <a:t>‹#›</a:t>
            </a:fld>
            <a:endParaRPr lang="en-US" dirty="0"/>
          </a:p>
        </p:txBody>
      </p:sp>
      <p:sp>
        <p:nvSpPr>
          <p:cNvPr id="2" name="Title 1"/>
          <p:cNvSpPr>
            <a:spLocks noGrp="1"/>
          </p:cNvSpPr>
          <p:nvPr>
            <p:ph type="title" hasCustomPrompt="1"/>
          </p:nvPr>
        </p:nvSpPr>
        <p:spPr>
          <a:xfrm>
            <a:off x="457200" y="274638"/>
            <a:ext cx="8229600" cy="822960"/>
          </a:xfrm>
          <a:prstGeom prst="rect">
            <a:avLst/>
          </a:prstGeom>
        </p:spPr>
        <p:txBody>
          <a:bodyPr/>
          <a:lstStyle>
            <a:lvl1pPr>
              <a:defRPr sz="3200">
                <a:solidFill>
                  <a:schemeClr val="tx2"/>
                </a:solidFill>
                <a:latin typeface="+mn-lt"/>
              </a:defRPr>
            </a:lvl1pPr>
          </a:lstStyle>
          <a:p>
            <a:r>
              <a:rPr lang="en-US" dirty="0"/>
              <a:t>Click to edit butterfly-phase style</a:t>
            </a:r>
          </a:p>
        </p:txBody>
      </p:sp>
      <p:sp>
        <p:nvSpPr>
          <p:cNvPr id="23" name="Text Placeholder 19"/>
          <p:cNvSpPr>
            <a:spLocks noGrp="1"/>
          </p:cNvSpPr>
          <p:nvPr>
            <p:ph type="body" sz="quarter" idx="18" hasCustomPrompt="1"/>
          </p:nvPr>
        </p:nvSpPr>
        <p:spPr>
          <a:xfrm>
            <a:off x="457200" y="1371600"/>
            <a:ext cx="8229600" cy="4956048"/>
          </a:xfrm>
          <a:prstGeom prst="rect">
            <a:avLst/>
          </a:prstGeom>
        </p:spPr>
        <p:txBody>
          <a:bodyPr/>
          <a:lstStyle>
            <a:lvl1pPr>
              <a:defRPr sz="1800" b="0" cap="none" baseline="0">
                <a:solidFill>
                  <a:schemeClr val="tx1"/>
                </a:solidFill>
                <a:latin typeface="+mn-lt"/>
              </a:defRPr>
            </a:lvl1pPr>
            <a:lvl2pPr marL="742950" indent="-285750">
              <a:buClr>
                <a:schemeClr val="bg1">
                  <a:lumMod val="75000"/>
                </a:schemeClr>
              </a:buClr>
              <a:buSzPct val="100000"/>
              <a:buFont typeface="Wingdings 3" panose="05040102010807070707" pitchFamily="18" charset="2"/>
              <a:buChar char="}"/>
              <a:defRPr sz="1600">
                <a:solidFill>
                  <a:schemeClr val="tx1"/>
                </a:solidFill>
                <a:latin typeface="+mn-lt"/>
              </a:defRPr>
            </a:lvl2pPr>
            <a:lvl3pPr>
              <a:buClr>
                <a:schemeClr val="bg1">
                  <a:lumMod val="75000"/>
                </a:schemeClr>
              </a:buClr>
              <a:defRPr baseline="0">
                <a:latin typeface="+mn-lt"/>
              </a:defRPr>
            </a:lvl3pPr>
            <a:lvl4pPr marL="1600200" indent="-228600">
              <a:buClr>
                <a:schemeClr val="bg1">
                  <a:lumMod val="75000"/>
                </a:schemeClr>
              </a:buClr>
              <a:buFont typeface="Wingdings 3" pitchFamily="18" charset="2"/>
              <a:buChar char="}"/>
              <a:defRPr baseline="0">
                <a:latin typeface="+mn-lt"/>
              </a:defRPr>
            </a:lvl4pPr>
            <a:lvl5pPr marL="2057400" indent="-228600">
              <a:buClr>
                <a:schemeClr val="bg1">
                  <a:lumMod val="75000"/>
                </a:schemeClr>
              </a:buClr>
              <a:buFont typeface="Arial" pitchFamily="34" charset="0"/>
              <a:buChar char="–"/>
              <a:defRPr baseline="0">
                <a:latin typeface="+mn-lt"/>
              </a:defRPr>
            </a:lvl5pPr>
          </a:lstStyle>
          <a:p>
            <a:pPr lvl="0"/>
            <a:r>
              <a:rPr lang="en-US" dirty="0"/>
              <a:t>Text</a:t>
            </a:r>
          </a:p>
          <a:p>
            <a:pPr lvl="1"/>
            <a:r>
              <a:rPr lang="en-US" dirty="0"/>
              <a:t>Sub-Headline</a:t>
            </a:r>
          </a:p>
          <a:p>
            <a:pPr lvl="2"/>
            <a:r>
              <a:rPr lang="en-US" dirty="0"/>
              <a:t>Level 1 list</a:t>
            </a:r>
          </a:p>
          <a:p>
            <a:pPr lvl="3"/>
            <a:r>
              <a:rPr lang="en-US" dirty="0"/>
              <a:t>Level 2 list</a:t>
            </a:r>
          </a:p>
          <a:p>
            <a:pPr lvl="4"/>
            <a:r>
              <a:rPr lang="en-US" dirty="0"/>
              <a:t>Level 3 list</a:t>
            </a:r>
          </a:p>
          <a:p>
            <a:pPr lvl="2"/>
            <a:endParaRPr lang="en-US"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5181600"/>
            <a:ext cx="250507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Diagram 9"/>
          <p:cNvGraphicFramePr/>
          <p:nvPr>
            <p:extLst>
              <p:ext uri="{D42A27DB-BD31-4B8C-83A1-F6EECF244321}">
                <p14:modId xmlns:p14="http://schemas.microsoft.com/office/powerpoint/2010/main" val="4023880101"/>
              </p:ext>
            </p:extLst>
          </p:nvPr>
        </p:nvGraphicFramePr>
        <p:xfrm>
          <a:off x="3581400" y="1219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ext Placeholder 33"/>
          <p:cNvSpPr>
            <a:spLocks noGrp="1"/>
          </p:cNvSpPr>
          <p:nvPr>
            <p:ph type="body" sz="quarter" idx="19" hasCustomPrompt="1"/>
          </p:nvPr>
        </p:nvSpPr>
        <p:spPr>
          <a:xfrm>
            <a:off x="5257800" y="3352800"/>
            <a:ext cx="1143000" cy="762000"/>
          </a:xfrm>
          <a:prstGeom prst="rect">
            <a:avLst/>
          </a:prstGeom>
        </p:spPr>
        <p:txBody>
          <a:bodyPr/>
          <a:lstStyle>
            <a:lvl1pPr algn="ctr">
              <a:defRPr sz="1600" cap="none" baseline="0">
                <a:solidFill>
                  <a:schemeClr val="bg2">
                    <a:lumMod val="20000"/>
                    <a:lumOff val="80000"/>
                  </a:schemeClr>
                </a:solidFill>
                <a:latin typeface="+mn-lt"/>
              </a:defRPr>
            </a:lvl1pPr>
          </a:lstStyle>
          <a:p>
            <a:pPr lvl="0"/>
            <a:r>
              <a:rPr lang="en-US" dirty="0"/>
              <a:t>Click to add text</a:t>
            </a:r>
          </a:p>
        </p:txBody>
      </p:sp>
      <p:sp>
        <p:nvSpPr>
          <p:cNvPr id="35" name="Text Placeholder 33"/>
          <p:cNvSpPr>
            <a:spLocks noGrp="1"/>
          </p:cNvSpPr>
          <p:nvPr>
            <p:ph type="body" sz="quarter" idx="20" hasCustomPrompt="1"/>
          </p:nvPr>
        </p:nvSpPr>
        <p:spPr>
          <a:xfrm>
            <a:off x="7086600" y="3657600"/>
            <a:ext cx="762000" cy="457200"/>
          </a:xfrm>
          <a:prstGeom prst="rect">
            <a:avLst/>
          </a:prstGeom>
        </p:spPr>
        <p:txBody>
          <a:bodyPr/>
          <a:lstStyle>
            <a:lvl1pPr algn="ctr">
              <a:defRPr sz="1400" cap="none" baseline="0">
                <a:solidFill>
                  <a:schemeClr val="tx1">
                    <a:lumMod val="50000"/>
                  </a:schemeClr>
                </a:solidFill>
                <a:latin typeface="+mn-lt"/>
              </a:defRPr>
            </a:lvl1pPr>
          </a:lstStyle>
          <a:p>
            <a:pPr lvl="0"/>
            <a:r>
              <a:rPr lang="en-US" dirty="0"/>
              <a:t>Click to add text</a:t>
            </a:r>
          </a:p>
        </p:txBody>
      </p:sp>
      <p:sp>
        <p:nvSpPr>
          <p:cNvPr id="36" name="Text Placeholder 33"/>
          <p:cNvSpPr>
            <a:spLocks noGrp="1"/>
          </p:cNvSpPr>
          <p:nvPr>
            <p:ph type="body" sz="quarter" idx="21" hasCustomPrompt="1"/>
          </p:nvPr>
        </p:nvSpPr>
        <p:spPr>
          <a:xfrm>
            <a:off x="6477000" y="1905000"/>
            <a:ext cx="762000" cy="457200"/>
          </a:xfrm>
          <a:prstGeom prst="rect">
            <a:avLst/>
          </a:prstGeom>
        </p:spPr>
        <p:txBody>
          <a:bodyPr/>
          <a:lstStyle>
            <a:lvl1pPr algn="ctr">
              <a:defRPr sz="1400" cap="none" baseline="0">
                <a:solidFill>
                  <a:schemeClr val="tx1">
                    <a:lumMod val="50000"/>
                  </a:schemeClr>
                </a:solidFill>
                <a:latin typeface="+mn-lt"/>
              </a:defRPr>
            </a:lvl1pPr>
          </a:lstStyle>
          <a:p>
            <a:pPr lvl="0"/>
            <a:r>
              <a:rPr lang="en-US" dirty="0"/>
              <a:t>Click to add text</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5181600"/>
            <a:ext cx="250507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66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uzzle_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546100" y="6553200"/>
            <a:ext cx="1905000" cy="228600"/>
          </a:xfrm>
          <a:prstGeom prst="rect">
            <a:avLst/>
          </a:prstGeom>
          <a:ln/>
        </p:spPr>
        <p:txBody>
          <a:bodyPr/>
          <a:lstStyle>
            <a:lvl1pPr>
              <a:defRPr sz="1100">
                <a:latin typeface="+mn-lt"/>
              </a:defRPr>
            </a:lvl1pPr>
          </a:lstStyle>
          <a:p>
            <a:fld id="{C68D8025-A667-4FE9-B03B-D0F3E0613CA4}" type="datetime1">
              <a:rPr lang="en-US" smtClean="0"/>
              <a:t>1/8/2019</a:t>
            </a:fld>
            <a:endParaRPr lang="en-US" dirty="0"/>
          </a:p>
        </p:txBody>
      </p:sp>
      <p:sp>
        <p:nvSpPr>
          <p:cNvPr id="6" name="Rectangle 6"/>
          <p:cNvSpPr>
            <a:spLocks noGrp="1" noChangeArrowheads="1"/>
          </p:cNvSpPr>
          <p:nvPr>
            <p:ph type="sldNum" sz="quarter" idx="12"/>
          </p:nvPr>
        </p:nvSpPr>
        <p:spPr>
          <a:xfrm>
            <a:off x="7042150" y="6589713"/>
            <a:ext cx="1905000" cy="115887"/>
          </a:xfrm>
          <a:prstGeom prst="rect">
            <a:avLst/>
          </a:prstGeom>
          <a:ln/>
        </p:spPr>
        <p:txBody>
          <a:bodyPr/>
          <a:lstStyle>
            <a:lvl1pPr algn="r">
              <a:defRPr sz="1100">
                <a:latin typeface="+mn-lt"/>
              </a:defRPr>
            </a:lvl1pPr>
          </a:lstStyle>
          <a:p>
            <a:fld id="{E25F73E5-78AC-4A1C-BEBB-731BD7B34BDD}" type="slidenum">
              <a:rPr lang="en-US" smtClean="0"/>
              <a:pPr/>
              <a:t>‹#›</a:t>
            </a:fld>
            <a:endParaRPr lang="en-US" dirty="0"/>
          </a:p>
        </p:txBody>
      </p:sp>
      <p:sp>
        <p:nvSpPr>
          <p:cNvPr id="2" name="Title 1"/>
          <p:cNvSpPr>
            <a:spLocks noGrp="1"/>
          </p:cNvSpPr>
          <p:nvPr>
            <p:ph type="title"/>
          </p:nvPr>
        </p:nvSpPr>
        <p:spPr>
          <a:xfrm>
            <a:off x="457200" y="274638"/>
            <a:ext cx="8229600" cy="822960"/>
          </a:xfrm>
          <a:prstGeom prst="rect">
            <a:avLst/>
          </a:prstGeom>
        </p:spPr>
        <p:txBody>
          <a:bodyPr/>
          <a:lstStyle>
            <a:lvl1pPr>
              <a:defRPr sz="3200">
                <a:solidFill>
                  <a:schemeClr val="tx2"/>
                </a:solidFill>
                <a:latin typeface="+mn-lt"/>
              </a:defRPr>
            </a:lvl1pPr>
          </a:lstStyle>
          <a:p>
            <a:r>
              <a:rPr lang="en-US"/>
              <a:t>Click to edit Master title style</a:t>
            </a:r>
            <a:endParaRPr lang="en-US" dirty="0"/>
          </a:p>
        </p:txBody>
      </p:sp>
      <p:sp>
        <p:nvSpPr>
          <p:cNvPr id="23" name="Text Placeholder 19"/>
          <p:cNvSpPr>
            <a:spLocks noGrp="1"/>
          </p:cNvSpPr>
          <p:nvPr>
            <p:ph type="body" sz="quarter" idx="18" hasCustomPrompt="1"/>
          </p:nvPr>
        </p:nvSpPr>
        <p:spPr>
          <a:xfrm>
            <a:off x="457200" y="1371600"/>
            <a:ext cx="8229600" cy="4956048"/>
          </a:xfrm>
          <a:prstGeom prst="rect">
            <a:avLst/>
          </a:prstGeom>
        </p:spPr>
        <p:txBody>
          <a:bodyPr/>
          <a:lstStyle>
            <a:lvl1pPr>
              <a:defRPr sz="1800" b="0" cap="none" baseline="0">
                <a:solidFill>
                  <a:schemeClr val="tx1"/>
                </a:solidFill>
                <a:latin typeface="+mn-lt"/>
              </a:defRPr>
            </a:lvl1pPr>
            <a:lvl2pPr marL="742950" indent="-285750">
              <a:buClr>
                <a:schemeClr val="bg1">
                  <a:lumMod val="75000"/>
                </a:schemeClr>
              </a:buClr>
              <a:buSzPct val="100000"/>
              <a:buFont typeface="Wingdings 3" panose="05040102010807070707" pitchFamily="18" charset="2"/>
              <a:buChar char="}"/>
              <a:defRPr sz="1600">
                <a:solidFill>
                  <a:schemeClr val="tx1"/>
                </a:solidFill>
                <a:latin typeface="+mn-lt"/>
              </a:defRPr>
            </a:lvl2pPr>
            <a:lvl3pPr>
              <a:buClr>
                <a:schemeClr val="bg1">
                  <a:lumMod val="75000"/>
                </a:schemeClr>
              </a:buClr>
              <a:defRPr baseline="0">
                <a:latin typeface="+mn-lt"/>
              </a:defRPr>
            </a:lvl3pPr>
            <a:lvl4pPr marL="1600200" indent="-228600">
              <a:buClr>
                <a:schemeClr val="bg1">
                  <a:lumMod val="75000"/>
                </a:schemeClr>
              </a:buClr>
              <a:buFont typeface="Wingdings 3" pitchFamily="18" charset="2"/>
              <a:buChar char="}"/>
              <a:defRPr baseline="0">
                <a:latin typeface="+mn-lt"/>
              </a:defRPr>
            </a:lvl4pPr>
            <a:lvl5pPr marL="2057400" indent="-228600">
              <a:buClr>
                <a:schemeClr val="bg1">
                  <a:lumMod val="75000"/>
                </a:schemeClr>
              </a:buClr>
              <a:buFont typeface="Arial" pitchFamily="34" charset="0"/>
              <a:buChar char="–"/>
              <a:defRPr baseline="0">
                <a:latin typeface="+mn-lt"/>
              </a:defRPr>
            </a:lvl5pPr>
          </a:lstStyle>
          <a:p>
            <a:pPr lvl="0"/>
            <a:r>
              <a:rPr lang="en-US" dirty="0"/>
              <a:t>Text</a:t>
            </a:r>
          </a:p>
          <a:p>
            <a:pPr lvl="1"/>
            <a:r>
              <a:rPr lang="en-US" dirty="0"/>
              <a:t>Sub-Headline</a:t>
            </a:r>
          </a:p>
          <a:p>
            <a:pPr lvl="2"/>
            <a:r>
              <a:rPr lang="en-US" dirty="0"/>
              <a:t>Level 1 list</a:t>
            </a:r>
          </a:p>
          <a:p>
            <a:pPr lvl="3"/>
            <a:r>
              <a:rPr lang="en-US" dirty="0"/>
              <a:t>Level 2 list</a:t>
            </a:r>
          </a:p>
          <a:p>
            <a:pPr lvl="4"/>
            <a:r>
              <a:rPr lang="en-US" dirty="0"/>
              <a:t>Level 3 list</a:t>
            </a:r>
          </a:p>
          <a:p>
            <a:pPr lvl="2"/>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86200"/>
            <a:ext cx="4452762" cy="220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86200"/>
            <a:ext cx="4452762" cy="220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00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oal">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546100" y="6553200"/>
            <a:ext cx="1905000" cy="228600"/>
          </a:xfrm>
          <a:prstGeom prst="rect">
            <a:avLst/>
          </a:prstGeom>
          <a:ln/>
        </p:spPr>
        <p:txBody>
          <a:bodyPr/>
          <a:lstStyle>
            <a:lvl1pPr>
              <a:defRPr sz="1100">
                <a:latin typeface="+mn-lt"/>
              </a:defRPr>
            </a:lvl1pPr>
          </a:lstStyle>
          <a:p>
            <a:fld id="{BCABD1D2-2B6D-4270-AE00-EDFC44ABC16C}" type="datetime1">
              <a:rPr lang="en-US" smtClean="0"/>
              <a:t>1/8/2019</a:t>
            </a:fld>
            <a:endParaRPr lang="en-US" dirty="0"/>
          </a:p>
        </p:txBody>
      </p:sp>
      <p:sp>
        <p:nvSpPr>
          <p:cNvPr id="6" name="Rectangle 6"/>
          <p:cNvSpPr>
            <a:spLocks noGrp="1" noChangeArrowheads="1"/>
          </p:cNvSpPr>
          <p:nvPr>
            <p:ph type="sldNum" sz="quarter" idx="12"/>
          </p:nvPr>
        </p:nvSpPr>
        <p:spPr>
          <a:xfrm>
            <a:off x="7042150" y="6589713"/>
            <a:ext cx="1905000" cy="115887"/>
          </a:xfrm>
          <a:prstGeom prst="rect">
            <a:avLst/>
          </a:prstGeom>
          <a:ln/>
        </p:spPr>
        <p:txBody>
          <a:bodyPr/>
          <a:lstStyle>
            <a:lvl1pPr algn="r">
              <a:defRPr sz="1100">
                <a:latin typeface="+mn-lt"/>
              </a:defRPr>
            </a:lvl1pPr>
          </a:lstStyle>
          <a:p>
            <a:fld id="{E25F73E5-78AC-4A1C-BEBB-731BD7B34BDD}" type="slidenum">
              <a:rPr lang="en-US" smtClean="0"/>
              <a:pPr/>
              <a:t>‹#›</a:t>
            </a:fld>
            <a:endParaRPr lang="en-US" dirty="0"/>
          </a:p>
        </p:txBody>
      </p:sp>
      <p:sp>
        <p:nvSpPr>
          <p:cNvPr id="2" name="Title 1"/>
          <p:cNvSpPr>
            <a:spLocks noGrp="1"/>
          </p:cNvSpPr>
          <p:nvPr>
            <p:ph type="title"/>
          </p:nvPr>
        </p:nvSpPr>
        <p:spPr>
          <a:xfrm>
            <a:off x="457200" y="274638"/>
            <a:ext cx="8229600" cy="822960"/>
          </a:xfrm>
          <a:prstGeom prst="rect">
            <a:avLst/>
          </a:prstGeom>
        </p:spPr>
        <p:txBody>
          <a:bodyPr/>
          <a:lstStyle>
            <a:lvl1pPr>
              <a:defRPr sz="3200">
                <a:solidFill>
                  <a:schemeClr val="tx2"/>
                </a:solidFill>
                <a:latin typeface="+mn-lt"/>
              </a:defRPr>
            </a:lvl1pPr>
          </a:lstStyle>
          <a:p>
            <a:r>
              <a:rPr lang="en-US"/>
              <a:t>Click to edit Master title style</a:t>
            </a:r>
            <a:endParaRPr lang="en-US" dirty="0"/>
          </a:p>
        </p:txBody>
      </p:sp>
      <p:sp>
        <p:nvSpPr>
          <p:cNvPr id="23" name="Text Placeholder 19"/>
          <p:cNvSpPr>
            <a:spLocks noGrp="1"/>
          </p:cNvSpPr>
          <p:nvPr>
            <p:ph type="body" sz="quarter" idx="18" hasCustomPrompt="1"/>
          </p:nvPr>
        </p:nvSpPr>
        <p:spPr>
          <a:xfrm>
            <a:off x="457200" y="1371600"/>
            <a:ext cx="8229600" cy="4956048"/>
          </a:xfrm>
          <a:prstGeom prst="rect">
            <a:avLst/>
          </a:prstGeom>
        </p:spPr>
        <p:txBody>
          <a:bodyPr/>
          <a:lstStyle>
            <a:lvl1pPr>
              <a:defRPr sz="1800" b="0" cap="none" baseline="0">
                <a:solidFill>
                  <a:schemeClr val="tx1"/>
                </a:solidFill>
                <a:latin typeface="+mn-lt"/>
              </a:defRPr>
            </a:lvl1pPr>
            <a:lvl2pPr marL="742950" indent="-285750">
              <a:buClr>
                <a:schemeClr val="bg1">
                  <a:lumMod val="75000"/>
                </a:schemeClr>
              </a:buClr>
              <a:buSzPct val="100000"/>
              <a:buFont typeface="Wingdings 3" panose="05040102010807070707" pitchFamily="18" charset="2"/>
              <a:buChar char="}"/>
              <a:defRPr sz="1600">
                <a:solidFill>
                  <a:schemeClr val="tx1"/>
                </a:solidFill>
                <a:latin typeface="+mn-lt"/>
              </a:defRPr>
            </a:lvl2pPr>
            <a:lvl3pPr>
              <a:buClr>
                <a:schemeClr val="bg1">
                  <a:lumMod val="75000"/>
                </a:schemeClr>
              </a:buClr>
              <a:defRPr baseline="0">
                <a:latin typeface="+mn-lt"/>
              </a:defRPr>
            </a:lvl3pPr>
            <a:lvl4pPr marL="1600200" indent="-228600">
              <a:buClr>
                <a:schemeClr val="bg1">
                  <a:lumMod val="75000"/>
                </a:schemeClr>
              </a:buClr>
              <a:buFont typeface="Wingdings 3" pitchFamily="18" charset="2"/>
              <a:buChar char="}"/>
              <a:defRPr baseline="0">
                <a:latin typeface="+mn-lt"/>
              </a:defRPr>
            </a:lvl4pPr>
            <a:lvl5pPr marL="2057400" indent="-228600">
              <a:buClr>
                <a:schemeClr val="bg1">
                  <a:lumMod val="75000"/>
                </a:schemeClr>
              </a:buClr>
              <a:buFont typeface="Arial" pitchFamily="34" charset="0"/>
              <a:buChar char="–"/>
              <a:defRPr baseline="0">
                <a:latin typeface="+mn-lt"/>
              </a:defRPr>
            </a:lvl5pPr>
          </a:lstStyle>
          <a:p>
            <a:pPr lvl="0"/>
            <a:r>
              <a:rPr lang="en-US" dirty="0"/>
              <a:t>Text</a:t>
            </a:r>
          </a:p>
          <a:p>
            <a:pPr lvl="1"/>
            <a:r>
              <a:rPr lang="en-US" dirty="0"/>
              <a:t>Sub-Headline</a:t>
            </a:r>
          </a:p>
          <a:p>
            <a:pPr lvl="2"/>
            <a:r>
              <a:rPr lang="en-US" dirty="0"/>
              <a:t>Level 1 list</a:t>
            </a:r>
          </a:p>
          <a:p>
            <a:pPr lvl="3"/>
            <a:r>
              <a:rPr lang="en-US" dirty="0"/>
              <a:t>Level 2 list</a:t>
            </a:r>
          </a:p>
          <a:p>
            <a:pPr lvl="4"/>
            <a:r>
              <a:rPr lang="en-US" dirty="0"/>
              <a:t>Level 3 list</a:t>
            </a:r>
          </a:p>
          <a:p>
            <a:pPr lvl="2"/>
            <a:endParaRPr lang="en-US" dirty="0"/>
          </a:p>
        </p:txBody>
      </p:sp>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859" r="20164"/>
          <a:stretch/>
        </p:blipFill>
        <p:spPr bwMode="auto">
          <a:xfrm>
            <a:off x="228600" y="5632174"/>
            <a:ext cx="1541360" cy="122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21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isten_righ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546100" y="6553200"/>
            <a:ext cx="1905000" cy="228600"/>
          </a:xfrm>
          <a:prstGeom prst="rect">
            <a:avLst/>
          </a:prstGeom>
          <a:ln/>
        </p:spPr>
        <p:txBody>
          <a:bodyPr/>
          <a:lstStyle>
            <a:lvl1pPr>
              <a:defRPr sz="1100">
                <a:latin typeface="+mn-lt"/>
              </a:defRPr>
            </a:lvl1pPr>
          </a:lstStyle>
          <a:p>
            <a:fld id="{294AC57A-49CE-4692-A923-E384F9064B73}" type="datetime1">
              <a:rPr lang="en-US" smtClean="0"/>
              <a:t>1/8/2019</a:t>
            </a:fld>
            <a:endParaRPr lang="en-US" dirty="0"/>
          </a:p>
        </p:txBody>
      </p:sp>
      <p:sp>
        <p:nvSpPr>
          <p:cNvPr id="6" name="Rectangle 6"/>
          <p:cNvSpPr>
            <a:spLocks noGrp="1" noChangeArrowheads="1"/>
          </p:cNvSpPr>
          <p:nvPr>
            <p:ph type="sldNum" sz="quarter" idx="12"/>
          </p:nvPr>
        </p:nvSpPr>
        <p:spPr>
          <a:xfrm>
            <a:off x="7042150" y="6589713"/>
            <a:ext cx="1905000" cy="115887"/>
          </a:xfrm>
          <a:prstGeom prst="rect">
            <a:avLst/>
          </a:prstGeom>
          <a:ln/>
        </p:spPr>
        <p:txBody>
          <a:bodyPr/>
          <a:lstStyle>
            <a:lvl1pPr algn="r">
              <a:defRPr sz="1100">
                <a:latin typeface="+mn-lt"/>
              </a:defRPr>
            </a:lvl1pPr>
          </a:lstStyle>
          <a:p>
            <a:fld id="{E25F73E5-78AC-4A1C-BEBB-731BD7B34BDD}" type="slidenum">
              <a:rPr lang="en-US" smtClean="0"/>
              <a:pPr/>
              <a:t>‹#›</a:t>
            </a:fld>
            <a:endParaRPr lang="en-US" dirty="0"/>
          </a:p>
        </p:txBody>
      </p:sp>
      <p:sp>
        <p:nvSpPr>
          <p:cNvPr id="2" name="Title 1"/>
          <p:cNvSpPr>
            <a:spLocks noGrp="1"/>
          </p:cNvSpPr>
          <p:nvPr>
            <p:ph type="title"/>
          </p:nvPr>
        </p:nvSpPr>
        <p:spPr>
          <a:xfrm>
            <a:off x="457200" y="274638"/>
            <a:ext cx="8229600" cy="822960"/>
          </a:xfrm>
          <a:prstGeom prst="rect">
            <a:avLst/>
          </a:prstGeom>
        </p:spPr>
        <p:txBody>
          <a:bodyPr/>
          <a:lstStyle>
            <a:lvl1pPr>
              <a:defRPr sz="3200">
                <a:solidFill>
                  <a:schemeClr val="tx2"/>
                </a:solidFill>
                <a:latin typeface="+mn-lt"/>
              </a:defRPr>
            </a:lvl1pPr>
          </a:lstStyle>
          <a:p>
            <a:r>
              <a:rPr lang="en-US"/>
              <a:t>Click to edit Master title style</a:t>
            </a:r>
            <a:endParaRPr lang="en-US" dirty="0"/>
          </a:p>
        </p:txBody>
      </p:sp>
      <p:sp>
        <p:nvSpPr>
          <p:cNvPr id="23" name="Text Placeholder 19"/>
          <p:cNvSpPr>
            <a:spLocks noGrp="1"/>
          </p:cNvSpPr>
          <p:nvPr>
            <p:ph type="body" sz="quarter" idx="18" hasCustomPrompt="1"/>
          </p:nvPr>
        </p:nvSpPr>
        <p:spPr>
          <a:xfrm>
            <a:off x="457200" y="1371600"/>
            <a:ext cx="8229600" cy="4956048"/>
          </a:xfrm>
          <a:prstGeom prst="rect">
            <a:avLst/>
          </a:prstGeom>
        </p:spPr>
        <p:txBody>
          <a:bodyPr/>
          <a:lstStyle>
            <a:lvl1pPr>
              <a:defRPr sz="1800" b="0" cap="none" baseline="0">
                <a:solidFill>
                  <a:schemeClr val="tx1"/>
                </a:solidFill>
                <a:latin typeface="+mn-lt"/>
              </a:defRPr>
            </a:lvl1pPr>
            <a:lvl2pPr marL="742950" indent="-285750">
              <a:buClr>
                <a:schemeClr val="bg1">
                  <a:lumMod val="75000"/>
                </a:schemeClr>
              </a:buClr>
              <a:buSzPct val="100000"/>
              <a:buFont typeface="Wingdings 3" panose="05040102010807070707" pitchFamily="18" charset="2"/>
              <a:buChar char="}"/>
              <a:defRPr sz="1600">
                <a:solidFill>
                  <a:schemeClr val="tx1"/>
                </a:solidFill>
                <a:latin typeface="+mn-lt"/>
              </a:defRPr>
            </a:lvl2pPr>
            <a:lvl3pPr>
              <a:buClr>
                <a:schemeClr val="bg1">
                  <a:lumMod val="75000"/>
                </a:schemeClr>
              </a:buClr>
              <a:defRPr baseline="0">
                <a:latin typeface="+mn-lt"/>
              </a:defRPr>
            </a:lvl3pPr>
            <a:lvl4pPr marL="1600200" indent="-228600">
              <a:buClr>
                <a:schemeClr val="bg1">
                  <a:lumMod val="75000"/>
                </a:schemeClr>
              </a:buClr>
              <a:buFont typeface="Wingdings 3" pitchFamily="18" charset="2"/>
              <a:buChar char="}"/>
              <a:defRPr baseline="0">
                <a:latin typeface="+mn-lt"/>
              </a:defRPr>
            </a:lvl4pPr>
            <a:lvl5pPr marL="2057400" indent="-228600">
              <a:buClr>
                <a:schemeClr val="bg1">
                  <a:lumMod val="75000"/>
                </a:schemeClr>
              </a:buClr>
              <a:buFont typeface="Arial" pitchFamily="34" charset="0"/>
              <a:buChar char="–"/>
              <a:defRPr baseline="0">
                <a:latin typeface="+mn-lt"/>
              </a:defRPr>
            </a:lvl5pPr>
          </a:lstStyle>
          <a:p>
            <a:pPr lvl="0"/>
            <a:r>
              <a:rPr lang="en-US" dirty="0"/>
              <a:t>Text</a:t>
            </a:r>
          </a:p>
          <a:p>
            <a:pPr lvl="1"/>
            <a:r>
              <a:rPr lang="en-US" dirty="0"/>
              <a:t>Sub-Headline</a:t>
            </a:r>
          </a:p>
          <a:p>
            <a:pPr lvl="2"/>
            <a:r>
              <a:rPr lang="en-US" dirty="0"/>
              <a:t>Level 1 list</a:t>
            </a:r>
          </a:p>
          <a:p>
            <a:pPr lvl="3"/>
            <a:r>
              <a:rPr lang="en-US" dirty="0"/>
              <a:t>Level 2 list</a:t>
            </a:r>
          </a:p>
          <a:p>
            <a:pPr lvl="4"/>
            <a:r>
              <a:rPr lang="en-US" dirty="0"/>
              <a:t>Level 3 list</a:t>
            </a:r>
          </a:p>
          <a:p>
            <a:pPr lvl="2"/>
            <a:endParaRPr lang="en-US" dirty="0"/>
          </a:p>
        </p:txBody>
      </p:sp>
      <p:pic>
        <p:nvPicPr>
          <p:cNvPr id="7" name="Picture 6" descr="https://encrypted-tbn2.gstatic.com/images?q=tbn:ANd9GcR5Y5whWJR-MyjJMzbDFyjkakSlgLYw9gCeEbSFQoqvPopTLIT7"/>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3556" r="90667">
                        <a14:foregroundMark x1="16444" y1="69778" x2="14222" y2="40889"/>
                        <a14:foregroundMark x1="11556" y1="86667" x2="8444" y2="32000"/>
                        <a14:foregroundMark x1="13333" y1="93333" x2="13333" y2="93333"/>
                        <a14:foregroundMark x1="11556" y1="96444" x2="11556" y2="96444"/>
                        <a14:foregroundMark x1="9778" y1="29333" x2="9778" y2="29333"/>
                        <a14:foregroundMark x1="9778" y1="29333" x2="9778" y2="8000"/>
                        <a14:foregroundMark x1="10222" y1="33333" x2="7556" y2="12444"/>
                        <a14:foregroundMark x1="12444" y1="15556" x2="11556" y2="32889"/>
                        <a14:foregroundMark x1="11556" y1="32889" x2="4889" y2="32444"/>
                        <a14:foregroundMark x1="4889" y1="32444" x2="4889" y2="32444"/>
                        <a14:foregroundMark x1="4889" y1="32444" x2="4889" y2="32444"/>
                        <a14:foregroundMark x1="4889" y1="32444" x2="12889" y2="17333"/>
                      </a14:backgroundRemoval>
                    </a14:imgEffect>
                  </a14:imgLayer>
                </a14:imgProps>
              </a:ext>
              <a:ext uri="{28A0092B-C50C-407E-A947-70E740481C1C}">
                <a14:useLocalDpi xmlns:a14="http://schemas.microsoft.com/office/drawing/2010/main" val="0"/>
              </a:ext>
            </a:extLst>
          </a:blip>
          <a:srcRect l="8350" r="8227"/>
          <a:stretch/>
        </p:blipFill>
        <p:spPr bwMode="auto">
          <a:xfrm flipH="1">
            <a:off x="7584140" y="4437529"/>
            <a:ext cx="1559859" cy="242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09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D296C-07D9-41D1-BA0A-80005A6BBDED}" type="datetime1">
              <a:rPr lang="en-US" smtClean="0"/>
              <a:t>1/8/2019</a:t>
            </a:fld>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F73E5-78AC-4A1C-BEBB-731BD7B34BDD}" type="slidenum">
              <a:rPr lang="en-US" smtClean="0"/>
              <a:pPr/>
              <a:t>‹#›</a:t>
            </a:fld>
            <a:endParaRPr lang="en-US" dirty="0"/>
          </a:p>
        </p:txBody>
      </p:sp>
      <p:sp>
        <p:nvSpPr>
          <p:cNvPr id="6" name="Footer Placeholder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chemeClr val="tx1">
                    <a:lumMod val="75000"/>
                    <a:lumOff val="25000"/>
                  </a:schemeClr>
                </a:solidFill>
                <a:cs typeface="Times New Roman" pitchFamily="18" charset="0"/>
              </a:rPr>
              <a:t>© The Scott Group 2019</a:t>
            </a:r>
            <a:endParaRPr lang="en-US" dirty="0">
              <a:solidFill>
                <a:schemeClr val="tx1">
                  <a:lumMod val="75000"/>
                  <a:lumOff val="25000"/>
                </a:schemeClr>
              </a:solidFill>
              <a:latin typeface="Futura Lt BT" pitchFamily="34" charset="0"/>
            </a:endParaRPr>
          </a:p>
        </p:txBody>
      </p:sp>
      <p:sp>
        <p:nvSpPr>
          <p:cNvPr id="7" name="Title Placeholder 6"/>
          <p:cNvSpPr>
            <a:spLocks noGrp="1"/>
          </p:cNvSpPr>
          <p:nvPr>
            <p:ph type="title"/>
          </p:nvPr>
        </p:nvSpPr>
        <p:spPr>
          <a:xfrm>
            <a:off x="457200" y="279070"/>
            <a:ext cx="8229600" cy="8229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8"/>
          <p:cNvSpPr>
            <a:spLocks noGrp="1"/>
          </p:cNvSpPr>
          <p:nvPr>
            <p:ph type="body" idx="1"/>
          </p:nvPr>
        </p:nvSpPr>
        <p:spPr>
          <a:xfrm>
            <a:off x="457200" y="1371600"/>
            <a:ext cx="8229600" cy="4956048"/>
          </a:xfrm>
          <a:prstGeom prst="rect">
            <a:avLst/>
          </a:prstGeom>
        </p:spPr>
        <p:txBody>
          <a:bodyPr vert="horz" lIns="91440" tIns="45720" rIns="91440" bIns="45720" rtlCol="0">
            <a:normAutofit/>
          </a:bodyPr>
          <a:lstStyle/>
          <a:p>
            <a:pPr lvl="0"/>
            <a:r>
              <a:rPr lang="en-US" dirty="0"/>
              <a:t>Text</a:t>
            </a:r>
          </a:p>
          <a:p>
            <a:pPr lvl="1"/>
            <a:r>
              <a:rPr lang="en-US" dirty="0"/>
              <a:t>Sub-Headline</a:t>
            </a:r>
          </a:p>
          <a:p>
            <a:pPr lvl="2"/>
            <a:r>
              <a:rPr lang="en-US" dirty="0"/>
              <a:t>Level 1 list</a:t>
            </a:r>
          </a:p>
          <a:p>
            <a:pPr lvl="3"/>
            <a:r>
              <a:rPr lang="en-US" dirty="0"/>
              <a:t>Level 2 list</a:t>
            </a:r>
          </a:p>
          <a:p>
            <a:pPr lvl="4"/>
            <a:r>
              <a:rPr lang="en-US" dirty="0"/>
              <a:t>Level 3 list</a:t>
            </a:r>
          </a:p>
        </p:txBody>
      </p:sp>
      <p:sp>
        <p:nvSpPr>
          <p:cNvPr id="19" name="Rectangle 18"/>
          <p:cNvSpPr/>
          <p:nvPr/>
        </p:nvSpPr>
        <p:spPr bwMode="auto">
          <a:xfrm>
            <a:off x="-60953" y="0"/>
            <a:ext cx="274324" cy="2072334"/>
          </a:xfrm>
          <a:prstGeom prst="rect">
            <a:avLst/>
          </a:prstGeom>
          <a:solidFill>
            <a:srgbClr val="FF7E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0" name="Rectangle 19"/>
          <p:cNvSpPr/>
          <p:nvPr/>
        </p:nvSpPr>
        <p:spPr bwMode="auto">
          <a:xfrm>
            <a:off x="-60954" y="4800598"/>
            <a:ext cx="274325" cy="2072334"/>
          </a:xfrm>
          <a:prstGeom prst="rect">
            <a:avLst/>
          </a:prstGeom>
          <a:solidFill>
            <a:srgbClr val="654D3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1" name="Rectangle 20"/>
          <p:cNvSpPr/>
          <p:nvPr/>
        </p:nvSpPr>
        <p:spPr bwMode="auto">
          <a:xfrm>
            <a:off x="-60953" y="762002"/>
            <a:ext cx="274309" cy="4800598"/>
          </a:xfrm>
          <a:prstGeom prst="rect">
            <a:avLst/>
          </a:prstGeom>
          <a:solidFill>
            <a:srgbClr val="84A6A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5831972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6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Lst>
  <p:hf hdr="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Futura Md BT" pitchFamily="34" charset="0"/>
        </a:defRPr>
      </a:lvl2pPr>
      <a:lvl3pPr algn="l" rtl="0" eaLnBrk="1" fontAlgn="base" hangingPunct="1">
        <a:spcBef>
          <a:spcPct val="0"/>
        </a:spcBef>
        <a:spcAft>
          <a:spcPct val="0"/>
        </a:spcAft>
        <a:defRPr sz="2800">
          <a:solidFill>
            <a:schemeClr val="tx2"/>
          </a:solidFill>
          <a:latin typeface="Futura Md BT" pitchFamily="34" charset="0"/>
        </a:defRPr>
      </a:lvl3pPr>
      <a:lvl4pPr algn="l" rtl="0" eaLnBrk="1" fontAlgn="base" hangingPunct="1">
        <a:spcBef>
          <a:spcPct val="0"/>
        </a:spcBef>
        <a:spcAft>
          <a:spcPct val="0"/>
        </a:spcAft>
        <a:defRPr sz="2800">
          <a:solidFill>
            <a:schemeClr val="tx2"/>
          </a:solidFill>
          <a:latin typeface="Futura Md BT" pitchFamily="34" charset="0"/>
        </a:defRPr>
      </a:lvl4pPr>
      <a:lvl5pPr algn="l" rtl="0" eaLnBrk="1" fontAlgn="base" hangingPunct="1">
        <a:spcBef>
          <a:spcPct val="0"/>
        </a:spcBef>
        <a:spcAft>
          <a:spcPct val="0"/>
        </a:spcAft>
        <a:defRPr sz="2800">
          <a:solidFill>
            <a:schemeClr val="tx2"/>
          </a:solidFill>
          <a:latin typeface="Futura Md BT" pitchFamily="34" charset="0"/>
        </a:defRPr>
      </a:lvl5pPr>
      <a:lvl6pPr marL="457200" algn="l" rtl="0" eaLnBrk="1" fontAlgn="base" hangingPunct="1">
        <a:spcBef>
          <a:spcPct val="0"/>
        </a:spcBef>
        <a:spcAft>
          <a:spcPct val="0"/>
        </a:spcAft>
        <a:defRPr sz="2800">
          <a:solidFill>
            <a:schemeClr val="tx2"/>
          </a:solidFill>
          <a:latin typeface="Futura Md BT" pitchFamily="34" charset="0"/>
        </a:defRPr>
      </a:lvl6pPr>
      <a:lvl7pPr marL="914400" algn="l" rtl="0" eaLnBrk="1" fontAlgn="base" hangingPunct="1">
        <a:spcBef>
          <a:spcPct val="0"/>
        </a:spcBef>
        <a:spcAft>
          <a:spcPct val="0"/>
        </a:spcAft>
        <a:defRPr sz="2800">
          <a:solidFill>
            <a:schemeClr val="tx2"/>
          </a:solidFill>
          <a:latin typeface="Futura Md BT" pitchFamily="34" charset="0"/>
        </a:defRPr>
      </a:lvl7pPr>
      <a:lvl8pPr marL="1371600" algn="l" rtl="0" eaLnBrk="1" fontAlgn="base" hangingPunct="1">
        <a:spcBef>
          <a:spcPct val="0"/>
        </a:spcBef>
        <a:spcAft>
          <a:spcPct val="0"/>
        </a:spcAft>
        <a:defRPr sz="2800">
          <a:solidFill>
            <a:schemeClr val="tx2"/>
          </a:solidFill>
          <a:latin typeface="Futura Md BT" pitchFamily="34" charset="0"/>
        </a:defRPr>
      </a:lvl8pPr>
      <a:lvl9pPr marL="1828800" algn="l" rtl="0" eaLnBrk="1" fontAlgn="base" hangingPunct="1">
        <a:spcBef>
          <a:spcPct val="0"/>
        </a:spcBef>
        <a:spcAft>
          <a:spcPct val="0"/>
        </a:spcAft>
        <a:defRPr sz="2800">
          <a:solidFill>
            <a:schemeClr val="tx2"/>
          </a:solidFill>
          <a:latin typeface="Futura Md BT" pitchFamily="34" charset="0"/>
        </a:defRPr>
      </a:lvl9pPr>
    </p:titleStyle>
    <p:bodyStyle>
      <a:lvl1pPr marL="0" indent="0" algn="l" rtl="0" eaLnBrk="1" fontAlgn="base" hangingPunct="1">
        <a:spcBef>
          <a:spcPct val="80000"/>
        </a:spcBef>
        <a:spcAft>
          <a:spcPct val="0"/>
        </a:spcAft>
        <a:buClr>
          <a:schemeClr val="bg2"/>
        </a:buClr>
        <a:buFont typeface="Arial" panose="020B0604020202020204" pitchFamily="34" charset="0"/>
        <a:buNone/>
        <a:defRPr sz="1800" b="0" cap="none" baseline="0">
          <a:solidFill>
            <a:schemeClr val="tx1"/>
          </a:solidFill>
          <a:latin typeface="+mn-lt"/>
          <a:ea typeface="+mn-ea"/>
          <a:cs typeface="+mn-cs"/>
        </a:defRPr>
      </a:lvl1pPr>
      <a:lvl2pPr marL="742950" indent="-285750" algn="l" rtl="0" eaLnBrk="1" fontAlgn="base" hangingPunct="1">
        <a:spcBef>
          <a:spcPct val="80000"/>
        </a:spcBef>
        <a:spcAft>
          <a:spcPct val="0"/>
        </a:spcAft>
        <a:buClr>
          <a:schemeClr val="bg1">
            <a:lumMod val="75000"/>
          </a:schemeClr>
        </a:buClr>
        <a:buSzPct val="100000"/>
        <a:buFont typeface="Wingdings 3" panose="05040102010807070707" pitchFamily="18" charset="2"/>
        <a:buChar char="}"/>
        <a:defRPr sz="1600" b="0" baseline="0">
          <a:solidFill>
            <a:schemeClr val="tx1"/>
          </a:solidFill>
          <a:latin typeface="+mn-lt"/>
        </a:defRPr>
      </a:lvl2pPr>
      <a:lvl3pPr marL="1143000" indent="-228600" algn="l" rtl="0" eaLnBrk="1" fontAlgn="base" hangingPunct="1">
        <a:spcBef>
          <a:spcPct val="80000"/>
        </a:spcBef>
        <a:spcAft>
          <a:spcPct val="0"/>
        </a:spcAft>
        <a:buClr>
          <a:schemeClr val="bg1">
            <a:lumMod val="75000"/>
          </a:schemeClr>
        </a:buClr>
        <a:buChar char="•"/>
        <a:defRPr sz="1600" b="0">
          <a:solidFill>
            <a:schemeClr val="tx1"/>
          </a:solidFill>
          <a:latin typeface="+mn-lt"/>
        </a:defRPr>
      </a:lvl3pPr>
      <a:lvl4pPr marL="1600200" indent="-228600" algn="l" rtl="0" eaLnBrk="1" fontAlgn="base" hangingPunct="1">
        <a:spcBef>
          <a:spcPct val="80000"/>
        </a:spcBef>
        <a:spcAft>
          <a:spcPct val="0"/>
        </a:spcAft>
        <a:buClr>
          <a:schemeClr val="bg1">
            <a:lumMod val="75000"/>
          </a:schemeClr>
        </a:buClr>
        <a:buFont typeface="Wingdings 3" panose="05040102010807070707" pitchFamily="18" charset="2"/>
        <a:buChar char="}"/>
        <a:defRPr sz="1400" b="0">
          <a:solidFill>
            <a:schemeClr val="tx1"/>
          </a:solidFill>
          <a:latin typeface="+mn-lt"/>
        </a:defRPr>
      </a:lvl4pPr>
      <a:lvl5pPr marL="2057400" indent="-228600" algn="l" rtl="0" eaLnBrk="1" fontAlgn="base" hangingPunct="1">
        <a:spcBef>
          <a:spcPct val="80000"/>
        </a:spcBef>
        <a:spcAft>
          <a:spcPct val="0"/>
        </a:spcAft>
        <a:buClr>
          <a:schemeClr val="bg1">
            <a:lumMod val="75000"/>
          </a:schemeClr>
        </a:buClr>
        <a:buFont typeface="Arial" panose="020B0604020202020204" pitchFamily="34" charset="0"/>
        <a:buChar char="‒"/>
        <a:defRPr sz="1200" b="0">
          <a:solidFill>
            <a:schemeClr val="tx1"/>
          </a:solidFill>
          <a:latin typeface="+mn-lt"/>
        </a:defRPr>
      </a:lvl5pPr>
      <a:lvl6pPr marL="2514600" indent="-228600" algn="l" rtl="0" eaLnBrk="1" fontAlgn="base" hangingPunct="1">
        <a:spcBef>
          <a:spcPct val="80000"/>
        </a:spcBef>
        <a:spcAft>
          <a:spcPct val="0"/>
        </a:spcAft>
        <a:buChar char="»"/>
        <a:defRPr sz="1200">
          <a:solidFill>
            <a:schemeClr val="tx1"/>
          </a:solidFill>
          <a:latin typeface="Futura Lt BT" pitchFamily="34" charset="0"/>
        </a:defRPr>
      </a:lvl6pPr>
      <a:lvl7pPr marL="2971800" indent="-228600" algn="l" rtl="0" eaLnBrk="1" fontAlgn="base" hangingPunct="1">
        <a:spcBef>
          <a:spcPct val="80000"/>
        </a:spcBef>
        <a:spcAft>
          <a:spcPct val="0"/>
        </a:spcAft>
        <a:buChar char="»"/>
        <a:defRPr sz="1200">
          <a:solidFill>
            <a:schemeClr val="tx1"/>
          </a:solidFill>
          <a:latin typeface="Futura Lt BT" pitchFamily="34" charset="0"/>
        </a:defRPr>
      </a:lvl7pPr>
      <a:lvl8pPr marL="3429000" indent="-228600" algn="l" rtl="0" eaLnBrk="1" fontAlgn="base" hangingPunct="1">
        <a:spcBef>
          <a:spcPct val="80000"/>
        </a:spcBef>
        <a:spcAft>
          <a:spcPct val="0"/>
        </a:spcAft>
        <a:buChar char="»"/>
        <a:defRPr sz="1200">
          <a:solidFill>
            <a:schemeClr val="tx1"/>
          </a:solidFill>
          <a:latin typeface="Futura Lt BT" pitchFamily="34" charset="0"/>
        </a:defRPr>
      </a:lvl8pPr>
      <a:lvl9pPr marL="3886200" indent="-228600" algn="l" rtl="0" eaLnBrk="1" fontAlgn="base" hangingPunct="1">
        <a:spcBef>
          <a:spcPct val="80000"/>
        </a:spcBef>
        <a:spcAft>
          <a:spcPct val="0"/>
        </a:spcAft>
        <a:buChar char="»"/>
        <a:defRPr sz="1200">
          <a:solidFill>
            <a:schemeClr val="tx1"/>
          </a:solidFill>
          <a:latin typeface="Futura Lt B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45A72F-A28D-4F98-BF84-8085210DF80E}"/>
              </a:ext>
            </a:extLst>
          </p:cNvPr>
          <p:cNvSpPr>
            <a:spLocks noGrp="1"/>
          </p:cNvSpPr>
          <p:nvPr>
            <p:ph type="body" sz="quarter" idx="11"/>
          </p:nvPr>
        </p:nvSpPr>
        <p:spPr>
          <a:xfrm>
            <a:off x="914400" y="2309730"/>
            <a:ext cx="2971800" cy="533400"/>
          </a:xfrm>
        </p:spPr>
        <p:txBody>
          <a:bodyPr/>
          <a:lstStyle/>
          <a:p>
            <a:r>
              <a:rPr lang="en-US" dirty="0"/>
              <a:t>January 8 2019</a:t>
            </a:r>
          </a:p>
          <a:p>
            <a:endParaRPr lang="en-US" dirty="0"/>
          </a:p>
        </p:txBody>
      </p:sp>
      <p:sp>
        <p:nvSpPr>
          <p:cNvPr id="4" name="Text Placeholder 3">
            <a:extLst>
              <a:ext uri="{FF2B5EF4-FFF2-40B4-BE49-F238E27FC236}">
                <a16:creationId xmlns:a16="http://schemas.microsoft.com/office/drawing/2014/main" id="{1BA39F74-A95A-49A9-92BA-33604A463060}"/>
              </a:ext>
            </a:extLst>
          </p:cNvPr>
          <p:cNvSpPr>
            <a:spLocks noGrp="1"/>
          </p:cNvSpPr>
          <p:nvPr>
            <p:ph type="body" sz="quarter" idx="12"/>
          </p:nvPr>
        </p:nvSpPr>
        <p:spPr>
          <a:xfrm>
            <a:off x="914399" y="914400"/>
            <a:ext cx="8054969" cy="1139252"/>
          </a:xfrm>
        </p:spPr>
        <p:txBody>
          <a:bodyPr>
            <a:normAutofit fontScale="55000" lnSpcReduction="20000"/>
          </a:bodyPr>
          <a:lstStyle/>
          <a:p>
            <a:pPr lvl="0">
              <a:buClr>
                <a:srgbClr val="C9C2B7"/>
              </a:buClr>
            </a:pPr>
            <a:r>
              <a:rPr lang="en-US" sz="5100" dirty="0">
                <a:solidFill>
                  <a:srgbClr val="404040"/>
                </a:solidFill>
              </a:rPr>
              <a:t>The Hub Innovation Program Evaluation Plan</a:t>
            </a:r>
          </a:p>
          <a:p>
            <a:pPr lvl="0">
              <a:buClr>
                <a:srgbClr val="C9C2B7"/>
              </a:buClr>
            </a:pPr>
            <a:r>
              <a:rPr lang="en-US" sz="5100" dirty="0">
                <a:solidFill>
                  <a:srgbClr val="404040"/>
                </a:solidFill>
              </a:rPr>
              <a:t>Draft for Discussion</a:t>
            </a:r>
          </a:p>
          <a:p>
            <a:endParaRPr lang="en-US" dirty="0"/>
          </a:p>
        </p:txBody>
      </p:sp>
      <p:pic>
        <p:nvPicPr>
          <p:cNvPr id="5" name="Picture Placeholder 4">
            <a:extLst>
              <a:ext uri="{FF2B5EF4-FFF2-40B4-BE49-F238E27FC236}">
                <a16:creationId xmlns:a16="http://schemas.microsoft.com/office/drawing/2014/main" id="{42EF81DE-8F1F-4D01-BA89-7C66FD6DB1FF}"/>
              </a:ext>
            </a:extLst>
          </p:cNvPr>
          <p:cNvPicPr>
            <a:picLocks/>
          </p:cNvPicPr>
          <p:nvPr/>
        </p:nvPicPr>
        <p:blipFill>
          <a:blip r:embed="rId2" cstate="print">
            <a:extLst>
              <a:ext uri="{28A0092B-C50C-407E-A947-70E740481C1C}">
                <a14:useLocalDpi xmlns:a14="http://schemas.microsoft.com/office/drawing/2010/main" val="0"/>
              </a:ext>
            </a:extLst>
          </a:blip>
          <a:srcRect t="2333" b="2333"/>
          <a:stretch>
            <a:fillRect/>
          </a:stretch>
        </p:blipFill>
        <p:spPr bwMode="auto">
          <a:xfrm>
            <a:off x="914399" y="2860755"/>
            <a:ext cx="2971800" cy="2272113"/>
          </a:xfrm>
          <a:prstGeom prst="rect">
            <a:avLst/>
          </a:prstGeom>
          <a:solidFill>
            <a:srgbClr val="FFFFFF">
              <a:shade val="85000"/>
            </a:srgbClr>
          </a:solidFill>
          <a:ln w="190500" cap="rnd">
            <a:noFill/>
          </a:ln>
          <a:effectLst>
            <a:outerShdw blurRad="50000" algn="tl" rotWithShape="0">
              <a:srgbClr val="000000">
                <a:alpha val="41000"/>
              </a:srgbClr>
            </a:outerShdw>
          </a:effectLst>
        </p:spPr>
      </p:pic>
    </p:spTree>
    <p:extLst>
      <p:ext uri="{BB962C8B-B14F-4D97-AF65-F5344CB8AC3E}">
        <p14:creationId xmlns:p14="http://schemas.microsoft.com/office/powerpoint/2010/main" val="248793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D86AC7D-C4E2-49B3-BE79-82AF4EBCF7D5}"/>
              </a:ext>
            </a:extLst>
          </p:cNvPr>
          <p:cNvSpPr>
            <a:spLocks noGrp="1"/>
          </p:cNvSpPr>
          <p:nvPr>
            <p:ph type="body" sz="quarter" idx="18"/>
          </p:nvPr>
        </p:nvSpPr>
        <p:spPr>
          <a:xfrm>
            <a:off x="457200" y="1371600"/>
            <a:ext cx="5104151" cy="4956048"/>
          </a:xfrm>
        </p:spPr>
        <p:txBody>
          <a:bodyPr>
            <a:normAutofit/>
          </a:bodyPr>
          <a:lstStyle/>
          <a:p>
            <a:pPr marL="342900" indent="-342900">
              <a:buAutoNum type="arabicPeriod"/>
            </a:pPr>
            <a:r>
              <a:rPr lang="en-US" sz="1400" dirty="0"/>
              <a:t>The Hub Innovation Program and Theory of Change drives the evaluation plan and focus.  The core belief is that a </a:t>
            </a:r>
            <a:r>
              <a:rPr lang="en-US" sz="1400" b="1" dirty="0"/>
              <a:t>combination of strategies and programming for Hub organizations, will lead to Hub activity and output, which will lead to greater awareness and capability to adopt new technologies, and to sharing of insights </a:t>
            </a:r>
            <a:r>
              <a:rPr lang="en-US" sz="1400" dirty="0"/>
              <a:t>with others to meet the overall goal of improved patient health and experience. The evaluation plan is designed to test this thinking and identify opportunities for improvements to the Hubs program. </a:t>
            </a:r>
          </a:p>
          <a:p>
            <a:pPr marL="342900" indent="-342900">
              <a:buAutoNum type="arabicPeriod"/>
            </a:pPr>
            <a:r>
              <a:rPr lang="en-US" sz="1400" dirty="0"/>
              <a:t>The Evaluation plan is designed to meet the needs of Hub organizations, CCI and CHCF and aims to </a:t>
            </a:r>
            <a:r>
              <a:rPr lang="en-US" sz="1400" b="1" dirty="0"/>
              <a:t>place a very modest burden on the Hubs organizations</a:t>
            </a:r>
            <a:r>
              <a:rPr lang="en-US" sz="1400" dirty="0"/>
              <a:t>.</a:t>
            </a:r>
          </a:p>
          <a:p>
            <a:pPr marL="342900" indent="-342900">
              <a:buAutoNum type="arabicPeriod"/>
            </a:pPr>
            <a:r>
              <a:rPr lang="en-US" sz="1400" dirty="0"/>
              <a:t>The plan includes preparation (interviews/data analysis) prior to a </a:t>
            </a:r>
            <a:r>
              <a:rPr lang="en-US" sz="1400" b="1" dirty="0"/>
              <a:t>survey to be completed by each Hub organization, followed up by 1-1 interviews </a:t>
            </a:r>
            <a:r>
              <a:rPr lang="en-US" sz="1400" dirty="0"/>
              <a:t>with Hub organization leaders, with a review of findings and brainstorming on program improvements at the San Mateo May meeting.  We </a:t>
            </a:r>
            <a:r>
              <a:rPr lang="en-US" sz="1400" b="1" dirty="0"/>
              <a:t>anticipate time from Hubs will be approximately 2 hours over 6 months, outside of regular meetings </a:t>
            </a:r>
            <a:r>
              <a:rPr lang="en-US" sz="1400" dirty="0"/>
              <a:t>such as the San Mateo meeting and in regular calls (as desired).</a:t>
            </a:r>
          </a:p>
        </p:txBody>
      </p:sp>
      <p:sp>
        <p:nvSpPr>
          <p:cNvPr id="5" name="Title 4">
            <a:extLst>
              <a:ext uri="{FF2B5EF4-FFF2-40B4-BE49-F238E27FC236}">
                <a16:creationId xmlns:a16="http://schemas.microsoft.com/office/drawing/2014/main" id="{D0C7548D-35DF-44A5-878E-B105034BB2F9}"/>
              </a:ext>
            </a:extLst>
          </p:cNvPr>
          <p:cNvSpPr>
            <a:spLocks noGrp="1"/>
          </p:cNvSpPr>
          <p:nvPr>
            <p:ph type="title"/>
          </p:nvPr>
        </p:nvSpPr>
        <p:spPr/>
        <p:txBody>
          <a:bodyPr/>
          <a:lstStyle/>
          <a:p>
            <a:r>
              <a:rPr lang="en-US" dirty="0"/>
              <a:t>Overview of document</a:t>
            </a:r>
          </a:p>
        </p:txBody>
      </p:sp>
      <p:sp>
        <p:nvSpPr>
          <p:cNvPr id="8" name="Text Placeholder 5">
            <a:extLst>
              <a:ext uri="{FF2B5EF4-FFF2-40B4-BE49-F238E27FC236}">
                <a16:creationId xmlns:a16="http://schemas.microsoft.com/office/drawing/2014/main" id="{CE49C46E-60EF-4FB0-BA89-A90319F629F3}"/>
              </a:ext>
            </a:extLst>
          </p:cNvPr>
          <p:cNvSpPr txBox="1">
            <a:spLocks/>
          </p:cNvSpPr>
          <p:nvPr/>
        </p:nvSpPr>
        <p:spPr>
          <a:xfrm>
            <a:off x="6498235" y="1364804"/>
            <a:ext cx="2188565" cy="4956048"/>
          </a:xfrm>
          <a:prstGeom prst="rect">
            <a:avLst/>
          </a:prstGeom>
          <a:ln w="19050">
            <a:solidFill>
              <a:schemeClr val="tx1"/>
            </a:solidFill>
          </a:ln>
        </p:spPr>
        <p:txBody>
          <a:bodyPr vert="horz" lIns="91440" tIns="45720" rIns="91440" bIns="45720" rtlCol="0">
            <a:normAutofit/>
          </a:bodyPr>
          <a:lstStyle>
            <a:lvl1pPr marL="0" indent="0" algn="l" rtl="0" eaLnBrk="1" fontAlgn="base" hangingPunct="1">
              <a:spcBef>
                <a:spcPct val="80000"/>
              </a:spcBef>
              <a:spcAft>
                <a:spcPct val="0"/>
              </a:spcAft>
              <a:buClr>
                <a:schemeClr val="bg2"/>
              </a:buClr>
              <a:buFont typeface="Arial" panose="020B0604020202020204" pitchFamily="34" charset="0"/>
              <a:buNone/>
              <a:defRPr sz="1800" b="0" cap="none" baseline="0">
                <a:solidFill>
                  <a:schemeClr val="tx1"/>
                </a:solidFill>
                <a:latin typeface="+mn-lt"/>
                <a:ea typeface="+mn-ea"/>
                <a:cs typeface="+mn-cs"/>
              </a:defRPr>
            </a:lvl1pPr>
            <a:lvl2pPr marL="742950" indent="-285750" algn="l" rtl="0" eaLnBrk="1" fontAlgn="base" hangingPunct="1">
              <a:spcBef>
                <a:spcPct val="80000"/>
              </a:spcBef>
              <a:spcAft>
                <a:spcPct val="0"/>
              </a:spcAft>
              <a:buClr>
                <a:schemeClr val="bg1">
                  <a:lumMod val="75000"/>
                </a:schemeClr>
              </a:buClr>
              <a:buSzPct val="100000"/>
              <a:buFont typeface="Wingdings 3" panose="05040102010807070707" pitchFamily="18" charset="2"/>
              <a:buChar char="}"/>
              <a:defRPr sz="1600" b="0" baseline="0">
                <a:solidFill>
                  <a:schemeClr val="tx1"/>
                </a:solidFill>
                <a:latin typeface="+mn-lt"/>
              </a:defRPr>
            </a:lvl2pPr>
            <a:lvl3pPr marL="1143000" indent="-228600" algn="l" rtl="0" eaLnBrk="1" fontAlgn="base" hangingPunct="1">
              <a:spcBef>
                <a:spcPct val="80000"/>
              </a:spcBef>
              <a:spcAft>
                <a:spcPct val="0"/>
              </a:spcAft>
              <a:buClr>
                <a:schemeClr val="bg1">
                  <a:lumMod val="75000"/>
                </a:schemeClr>
              </a:buClr>
              <a:buChar char="•"/>
              <a:defRPr sz="1600" b="0" baseline="0">
                <a:solidFill>
                  <a:schemeClr val="tx1"/>
                </a:solidFill>
                <a:latin typeface="+mn-lt"/>
              </a:defRPr>
            </a:lvl3pPr>
            <a:lvl4pPr marL="1600200" indent="-228600" algn="l" rtl="0" eaLnBrk="1" fontAlgn="base" hangingPunct="1">
              <a:spcBef>
                <a:spcPct val="80000"/>
              </a:spcBef>
              <a:spcAft>
                <a:spcPct val="0"/>
              </a:spcAft>
              <a:buClr>
                <a:schemeClr val="bg1">
                  <a:lumMod val="75000"/>
                </a:schemeClr>
              </a:buClr>
              <a:buFont typeface="Wingdings 3" pitchFamily="18" charset="2"/>
              <a:buChar char="}"/>
              <a:defRPr sz="1400" b="0" baseline="0">
                <a:solidFill>
                  <a:schemeClr val="tx1"/>
                </a:solidFill>
                <a:latin typeface="+mn-lt"/>
              </a:defRPr>
            </a:lvl4pPr>
            <a:lvl5pPr marL="2057400" indent="-228600" algn="l" rtl="0" eaLnBrk="1" fontAlgn="base" hangingPunct="1">
              <a:spcBef>
                <a:spcPct val="80000"/>
              </a:spcBef>
              <a:spcAft>
                <a:spcPct val="0"/>
              </a:spcAft>
              <a:buClr>
                <a:schemeClr val="bg1">
                  <a:lumMod val="75000"/>
                </a:schemeClr>
              </a:buClr>
              <a:buFont typeface="Arial" pitchFamily="34" charset="0"/>
              <a:buChar char="–"/>
              <a:defRPr sz="1200" b="0" baseline="0">
                <a:solidFill>
                  <a:schemeClr val="tx1"/>
                </a:solidFill>
                <a:latin typeface="+mn-lt"/>
              </a:defRPr>
            </a:lvl5pPr>
            <a:lvl6pPr marL="2514600" indent="-228600" algn="l" rtl="0" eaLnBrk="1" fontAlgn="base" hangingPunct="1">
              <a:spcBef>
                <a:spcPct val="80000"/>
              </a:spcBef>
              <a:spcAft>
                <a:spcPct val="0"/>
              </a:spcAft>
              <a:buChar char="»"/>
              <a:defRPr sz="1200">
                <a:solidFill>
                  <a:schemeClr val="tx1"/>
                </a:solidFill>
                <a:latin typeface="Futura Lt BT" pitchFamily="34" charset="0"/>
              </a:defRPr>
            </a:lvl6pPr>
            <a:lvl7pPr marL="2971800" indent="-228600" algn="l" rtl="0" eaLnBrk="1" fontAlgn="base" hangingPunct="1">
              <a:spcBef>
                <a:spcPct val="80000"/>
              </a:spcBef>
              <a:spcAft>
                <a:spcPct val="0"/>
              </a:spcAft>
              <a:buChar char="»"/>
              <a:defRPr sz="1200">
                <a:solidFill>
                  <a:schemeClr val="tx1"/>
                </a:solidFill>
                <a:latin typeface="Futura Lt BT" pitchFamily="34" charset="0"/>
              </a:defRPr>
            </a:lvl7pPr>
            <a:lvl8pPr marL="3429000" indent="-228600" algn="l" rtl="0" eaLnBrk="1" fontAlgn="base" hangingPunct="1">
              <a:spcBef>
                <a:spcPct val="80000"/>
              </a:spcBef>
              <a:spcAft>
                <a:spcPct val="0"/>
              </a:spcAft>
              <a:buChar char="»"/>
              <a:defRPr sz="1200">
                <a:solidFill>
                  <a:schemeClr val="tx1"/>
                </a:solidFill>
                <a:latin typeface="Futura Lt BT" pitchFamily="34" charset="0"/>
              </a:defRPr>
            </a:lvl8pPr>
            <a:lvl9pPr marL="3886200" indent="-228600" algn="l" rtl="0" eaLnBrk="1" fontAlgn="base" hangingPunct="1">
              <a:spcBef>
                <a:spcPct val="80000"/>
              </a:spcBef>
              <a:spcAft>
                <a:spcPct val="0"/>
              </a:spcAft>
              <a:buChar char="»"/>
              <a:defRPr sz="1200">
                <a:solidFill>
                  <a:schemeClr val="tx1"/>
                </a:solidFill>
                <a:latin typeface="Futura Lt BT" pitchFamily="34" charset="0"/>
              </a:defRPr>
            </a:lvl9pPr>
          </a:lstStyle>
          <a:p>
            <a:r>
              <a:rPr lang="en-US" sz="1400" b="1" kern="0" dirty="0">
                <a:solidFill>
                  <a:srgbClr val="FF7E00"/>
                </a:solidFill>
              </a:rPr>
              <a:t>The ask of the Hub Organizations for January:</a:t>
            </a:r>
          </a:p>
          <a:p>
            <a:pPr marL="285750" indent="-285750">
              <a:buFont typeface="Arial" panose="020B0604020202020204" pitchFamily="34" charset="0"/>
              <a:buChar char="•"/>
            </a:pPr>
            <a:r>
              <a:rPr lang="en-US" sz="1400" kern="0" dirty="0"/>
              <a:t>Please </a:t>
            </a:r>
            <a:r>
              <a:rPr lang="en-US" sz="1400" b="1" kern="0" dirty="0"/>
              <a:t>review the theory of change and overall plan, and provide feedback </a:t>
            </a:r>
            <a:r>
              <a:rPr lang="en-US" sz="1400" kern="0" dirty="0"/>
              <a:t>during the  regular Hubs call January 25 2019</a:t>
            </a:r>
          </a:p>
          <a:p>
            <a:pPr marL="285750" indent="-285750">
              <a:buFont typeface="Arial" panose="020B0604020202020204" pitchFamily="34" charset="0"/>
              <a:buChar char="•"/>
            </a:pPr>
            <a:r>
              <a:rPr lang="en-US" sz="1400" b="1" kern="0" dirty="0"/>
              <a:t>Identify 1 person to be the point of contact </a:t>
            </a:r>
            <a:r>
              <a:rPr lang="en-US" sz="1400" kern="0" dirty="0"/>
              <a:t>for this evaluation, who will respond to the survey, and be interviewed (organizations can provide several survey responses if desired, and/or provide several people to be on the single interview)</a:t>
            </a:r>
          </a:p>
        </p:txBody>
      </p:sp>
    </p:spTree>
    <p:extLst>
      <p:ext uri="{BB962C8B-B14F-4D97-AF65-F5344CB8AC3E}">
        <p14:creationId xmlns:p14="http://schemas.microsoft.com/office/powerpoint/2010/main" val="345868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15343" y="2214510"/>
            <a:ext cx="8321040" cy="4586544"/>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5" name="Title 4">
            <a:extLst>
              <a:ext uri="{FF2B5EF4-FFF2-40B4-BE49-F238E27FC236}">
                <a16:creationId xmlns:a16="http://schemas.microsoft.com/office/drawing/2014/main" id="{4B2A80EF-C443-4CFB-BC97-5B5D2D04E3E1}"/>
              </a:ext>
            </a:extLst>
          </p:cNvPr>
          <p:cNvSpPr>
            <a:spLocks noGrp="1"/>
          </p:cNvSpPr>
          <p:nvPr>
            <p:ph type="title"/>
          </p:nvPr>
        </p:nvSpPr>
        <p:spPr>
          <a:xfrm>
            <a:off x="436913" y="1174826"/>
            <a:ext cx="8229600" cy="1065277"/>
          </a:xfrm>
          <a:ln>
            <a:noFill/>
          </a:ln>
        </p:spPr>
        <p:txBody>
          <a:bodyPr>
            <a:noAutofit/>
          </a:bodyPr>
          <a:lstStyle/>
          <a:p>
            <a:pPr algn="ctr"/>
            <a:r>
              <a:rPr lang="en-US" sz="1400" b="1" dirty="0"/>
              <a:t>Hubs Innovation Program Theory of Change </a:t>
            </a:r>
            <a:br>
              <a:rPr lang="en-US" sz="1400" dirty="0"/>
            </a:br>
            <a:r>
              <a:rPr lang="en-US" sz="1400" dirty="0"/>
              <a:t>Ultimate Goal:  Improve safety net patient health and experience by expanding SNP capacity to serve patients</a:t>
            </a:r>
            <a:br>
              <a:rPr lang="en-US" sz="1400" dirty="0"/>
            </a:br>
            <a:r>
              <a:rPr lang="en-US" sz="1400" b="1" dirty="0"/>
              <a:t>Hub Program Goal:  </a:t>
            </a:r>
            <a:r>
              <a:rPr lang="en-US" sz="1400" b="1" i="1" dirty="0"/>
              <a:t>Accelerate underserved populations’ access to high-value care by cultivating SNPO’s ability and motivation to assess and adopt new technologies </a:t>
            </a:r>
            <a:br>
              <a:rPr lang="en-US" sz="1400" b="1" dirty="0"/>
            </a:br>
            <a:endParaRPr lang="en-US" sz="1400" b="1" dirty="0"/>
          </a:p>
        </p:txBody>
      </p:sp>
      <p:sp>
        <p:nvSpPr>
          <p:cNvPr id="8" name="Text Placeholder 5">
            <a:extLst>
              <a:ext uri="{FF2B5EF4-FFF2-40B4-BE49-F238E27FC236}">
                <a16:creationId xmlns:a16="http://schemas.microsoft.com/office/drawing/2014/main" id="{23DF77F7-5127-461D-85F4-F0B7E8D0411C}"/>
              </a:ext>
            </a:extLst>
          </p:cNvPr>
          <p:cNvSpPr txBox="1">
            <a:spLocks/>
          </p:cNvSpPr>
          <p:nvPr/>
        </p:nvSpPr>
        <p:spPr>
          <a:xfrm>
            <a:off x="522485" y="2274470"/>
            <a:ext cx="2856015" cy="4432829"/>
          </a:xfrm>
          <a:prstGeom prst="rect">
            <a:avLst/>
          </a:prstGeom>
          <a:solidFill>
            <a:schemeClr val="tx2">
              <a:lumMod val="40000"/>
              <a:lumOff val="60000"/>
            </a:schemeClr>
          </a:solidFill>
          <a:ln>
            <a:noFill/>
          </a:ln>
        </p:spPr>
        <p:txBody>
          <a:bodyPr vert="horz" lIns="91440" tIns="45720" rIns="91440" bIns="45720" rtlCol="0">
            <a:noAutofit/>
          </a:bodyPr>
          <a:lstStyle>
            <a:lvl1pPr marL="0" indent="0" algn="l" rtl="0" eaLnBrk="1" fontAlgn="base" hangingPunct="1">
              <a:spcBef>
                <a:spcPct val="80000"/>
              </a:spcBef>
              <a:spcAft>
                <a:spcPct val="0"/>
              </a:spcAft>
              <a:buClr>
                <a:schemeClr val="bg2"/>
              </a:buClr>
              <a:buFont typeface="Arial" panose="020B0604020202020204" pitchFamily="34" charset="0"/>
              <a:buNone/>
              <a:defRPr sz="1800" b="0" cap="none" baseline="0">
                <a:solidFill>
                  <a:schemeClr val="tx1"/>
                </a:solidFill>
                <a:latin typeface="+mn-lt"/>
                <a:ea typeface="+mn-ea"/>
                <a:cs typeface="+mn-cs"/>
              </a:defRPr>
            </a:lvl1pPr>
            <a:lvl2pPr marL="742950" indent="-285750" algn="l" rtl="0" eaLnBrk="1" fontAlgn="base" hangingPunct="1">
              <a:spcBef>
                <a:spcPct val="80000"/>
              </a:spcBef>
              <a:spcAft>
                <a:spcPct val="0"/>
              </a:spcAft>
              <a:buClr>
                <a:schemeClr val="bg1">
                  <a:lumMod val="75000"/>
                </a:schemeClr>
              </a:buClr>
              <a:buSzPct val="100000"/>
              <a:buFont typeface="Wingdings 3" panose="05040102010807070707" pitchFamily="18" charset="2"/>
              <a:buChar char="}"/>
              <a:defRPr sz="1600" b="0" baseline="0">
                <a:solidFill>
                  <a:schemeClr val="tx1"/>
                </a:solidFill>
                <a:latin typeface="+mn-lt"/>
              </a:defRPr>
            </a:lvl2pPr>
            <a:lvl3pPr marL="1143000" indent="-228600" algn="l" rtl="0" eaLnBrk="1" fontAlgn="base" hangingPunct="1">
              <a:spcBef>
                <a:spcPct val="80000"/>
              </a:spcBef>
              <a:spcAft>
                <a:spcPct val="0"/>
              </a:spcAft>
              <a:buClr>
                <a:schemeClr val="bg1">
                  <a:lumMod val="75000"/>
                </a:schemeClr>
              </a:buClr>
              <a:buChar char="•"/>
              <a:defRPr sz="1600" b="0" baseline="0">
                <a:solidFill>
                  <a:schemeClr val="tx1"/>
                </a:solidFill>
                <a:latin typeface="+mn-lt"/>
              </a:defRPr>
            </a:lvl3pPr>
            <a:lvl4pPr marL="1600200" indent="-228600" algn="l" rtl="0" eaLnBrk="1" fontAlgn="base" hangingPunct="1">
              <a:spcBef>
                <a:spcPct val="80000"/>
              </a:spcBef>
              <a:spcAft>
                <a:spcPct val="0"/>
              </a:spcAft>
              <a:buClr>
                <a:schemeClr val="bg1">
                  <a:lumMod val="75000"/>
                </a:schemeClr>
              </a:buClr>
              <a:buFont typeface="Wingdings 3" pitchFamily="18" charset="2"/>
              <a:buChar char="}"/>
              <a:defRPr sz="1400" b="0" baseline="0">
                <a:solidFill>
                  <a:schemeClr val="tx1"/>
                </a:solidFill>
                <a:latin typeface="+mn-lt"/>
              </a:defRPr>
            </a:lvl4pPr>
            <a:lvl5pPr marL="2057400" indent="-228600" algn="l" rtl="0" eaLnBrk="1" fontAlgn="base" hangingPunct="1">
              <a:spcBef>
                <a:spcPct val="80000"/>
              </a:spcBef>
              <a:spcAft>
                <a:spcPct val="0"/>
              </a:spcAft>
              <a:buClr>
                <a:schemeClr val="bg1">
                  <a:lumMod val="75000"/>
                </a:schemeClr>
              </a:buClr>
              <a:buFont typeface="Arial" pitchFamily="34" charset="0"/>
              <a:buChar char="–"/>
              <a:defRPr sz="1200" b="0" baseline="0">
                <a:solidFill>
                  <a:schemeClr val="tx1"/>
                </a:solidFill>
                <a:latin typeface="+mn-lt"/>
              </a:defRPr>
            </a:lvl5pPr>
            <a:lvl6pPr marL="2514600" indent="-228600" algn="l" rtl="0" eaLnBrk="1" fontAlgn="base" hangingPunct="1">
              <a:spcBef>
                <a:spcPct val="80000"/>
              </a:spcBef>
              <a:spcAft>
                <a:spcPct val="0"/>
              </a:spcAft>
              <a:buChar char="»"/>
              <a:defRPr sz="1200">
                <a:solidFill>
                  <a:schemeClr val="tx1"/>
                </a:solidFill>
                <a:latin typeface="Futura Lt BT" pitchFamily="34" charset="0"/>
              </a:defRPr>
            </a:lvl6pPr>
            <a:lvl7pPr marL="2971800" indent="-228600" algn="l" rtl="0" eaLnBrk="1" fontAlgn="base" hangingPunct="1">
              <a:spcBef>
                <a:spcPct val="80000"/>
              </a:spcBef>
              <a:spcAft>
                <a:spcPct val="0"/>
              </a:spcAft>
              <a:buChar char="»"/>
              <a:defRPr sz="1200">
                <a:solidFill>
                  <a:schemeClr val="tx1"/>
                </a:solidFill>
                <a:latin typeface="Futura Lt BT" pitchFamily="34" charset="0"/>
              </a:defRPr>
            </a:lvl7pPr>
            <a:lvl8pPr marL="3429000" indent="-228600" algn="l" rtl="0" eaLnBrk="1" fontAlgn="base" hangingPunct="1">
              <a:spcBef>
                <a:spcPct val="80000"/>
              </a:spcBef>
              <a:spcAft>
                <a:spcPct val="0"/>
              </a:spcAft>
              <a:buChar char="»"/>
              <a:defRPr sz="1200">
                <a:solidFill>
                  <a:schemeClr val="tx1"/>
                </a:solidFill>
                <a:latin typeface="Futura Lt BT" pitchFamily="34" charset="0"/>
              </a:defRPr>
            </a:lvl8pPr>
            <a:lvl9pPr marL="3886200" indent="-228600" algn="l" rtl="0" eaLnBrk="1" fontAlgn="base" hangingPunct="1">
              <a:spcBef>
                <a:spcPct val="80000"/>
              </a:spcBef>
              <a:spcAft>
                <a:spcPct val="0"/>
              </a:spcAft>
              <a:buChar char="»"/>
              <a:defRPr sz="1200">
                <a:solidFill>
                  <a:schemeClr val="tx1"/>
                </a:solidFill>
                <a:latin typeface="Futura Lt BT" pitchFamily="34" charset="0"/>
              </a:defRPr>
            </a:lvl9pPr>
          </a:lstStyle>
          <a:p>
            <a:pPr algn="ctr">
              <a:spcBef>
                <a:spcPts val="0"/>
              </a:spcBef>
            </a:pPr>
            <a:r>
              <a:rPr lang="en-US" sz="1100" b="1" kern="0" dirty="0"/>
              <a:t>Hub Program </a:t>
            </a:r>
          </a:p>
          <a:p>
            <a:pPr algn="ctr">
              <a:spcBef>
                <a:spcPts val="0"/>
              </a:spcBef>
            </a:pPr>
            <a:r>
              <a:rPr lang="en-US" sz="1100" b="1" kern="0" dirty="0"/>
              <a:t>Strategy &amp; Activities</a:t>
            </a:r>
            <a:br>
              <a:rPr lang="en-US" sz="1100" b="1" kern="0" dirty="0"/>
            </a:br>
            <a:endParaRPr lang="en-US" sz="1100" b="1" kern="0" dirty="0"/>
          </a:p>
          <a:p>
            <a:pPr marL="228600" indent="-228600" defTabSz="889000">
              <a:spcBef>
                <a:spcPct val="0"/>
              </a:spcBef>
              <a:spcAft>
                <a:spcPct val="35000"/>
              </a:spcAft>
              <a:buClr>
                <a:schemeClr val="tx1"/>
              </a:buClr>
              <a:buFont typeface="+mj-lt"/>
              <a:buAutoNum type="arabicPeriod"/>
            </a:pPr>
            <a:r>
              <a:rPr lang="en-US" sz="1100" dirty="0"/>
              <a:t>Select and resource specific organizations to vet, test, implement, and share findings on technologies</a:t>
            </a:r>
          </a:p>
          <a:p>
            <a:pPr marL="228600" indent="-228600" defTabSz="889000">
              <a:spcBef>
                <a:spcPct val="0"/>
              </a:spcBef>
              <a:spcAft>
                <a:spcPct val="35000"/>
              </a:spcAft>
              <a:buClr>
                <a:schemeClr val="tx1"/>
              </a:buClr>
              <a:buFont typeface="+mj-lt"/>
              <a:buAutoNum type="arabicPeriod"/>
            </a:pPr>
            <a:r>
              <a:rPr lang="en-US" sz="1100" dirty="0"/>
              <a:t>Support Hubs with programming with grants for Hub organizations to:</a:t>
            </a:r>
          </a:p>
          <a:p>
            <a:pPr marL="568325" lvl="1" indent="-166688">
              <a:spcBef>
                <a:spcPts val="0"/>
              </a:spcBef>
              <a:buClr>
                <a:schemeClr val="tx1"/>
              </a:buClr>
              <a:buFont typeface="+mj-lt"/>
              <a:buAutoNum type="alphaLcParenR"/>
            </a:pPr>
            <a:r>
              <a:rPr lang="en-US" sz="1100" kern="0" dirty="0"/>
              <a:t>Create dissemination tools such as case studies and webinars</a:t>
            </a:r>
          </a:p>
          <a:p>
            <a:pPr marL="568325" lvl="1" indent="-166688">
              <a:spcBef>
                <a:spcPts val="0"/>
              </a:spcBef>
              <a:buClr>
                <a:schemeClr val="tx1"/>
              </a:buClr>
              <a:buFont typeface="+mj-lt"/>
              <a:buAutoNum type="alphaLcParenR"/>
            </a:pPr>
            <a:r>
              <a:rPr lang="en-US" sz="1100" kern="0" dirty="0"/>
              <a:t>Attend trainings, site visits, conferences to create awareness of and skills for innovation</a:t>
            </a:r>
          </a:p>
          <a:p>
            <a:pPr marL="568325" lvl="1" indent="-166688">
              <a:spcBef>
                <a:spcPts val="0"/>
              </a:spcBef>
              <a:buClr>
                <a:schemeClr val="tx1"/>
              </a:buClr>
              <a:buFont typeface="+mj-lt"/>
              <a:buAutoNum type="alphaLcParenR"/>
            </a:pPr>
            <a:r>
              <a:rPr lang="en-US" sz="1100" kern="0" dirty="0"/>
              <a:t>Connect Hubs teams with advisors and programs such as the Innovation Catalyst</a:t>
            </a:r>
          </a:p>
          <a:p>
            <a:pPr marL="568325" lvl="1" indent="-166688">
              <a:spcBef>
                <a:spcPts val="0"/>
              </a:spcBef>
              <a:spcAft>
                <a:spcPts val="504"/>
              </a:spcAft>
              <a:buClr>
                <a:schemeClr val="tx1"/>
              </a:buClr>
              <a:buFont typeface="+mj-lt"/>
              <a:buAutoNum type="alphaLcParenR"/>
            </a:pPr>
            <a:r>
              <a:rPr lang="en-US" sz="1100" kern="0" dirty="0"/>
              <a:t>Access and a guide to the wider innovation system</a:t>
            </a:r>
          </a:p>
          <a:p>
            <a:pPr marL="228600" indent="-228600">
              <a:spcBef>
                <a:spcPts val="0"/>
              </a:spcBef>
              <a:buClr>
                <a:schemeClr val="tx1"/>
              </a:buClr>
              <a:buFont typeface="+mj-lt"/>
              <a:buAutoNum type="arabicPeriod"/>
            </a:pPr>
            <a:r>
              <a:rPr lang="en-US" sz="1100" kern="0" dirty="0"/>
              <a:t>Create and enable a network to share findings with other Hubs and the wider SN health system</a:t>
            </a:r>
          </a:p>
          <a:p>
            <a:pPr marL="166688" indent="-166688">
              <a:spcBef>
                <a:spcPts val="600"/>
              </a:spcBef>
              <a:buClr>
                <a:schemeClr val="tx1"/>
              </a:buClr>
            </a:pPr>
            <a:r>
              <a:rPr lang="en-US" sz="1100" kern="0" dirty="0"/>
              <a:t>4.  Track and catalogue SNPO’s long-term progress in exploring, testing, adopting and spreading solutions enterprise wide</a:t>
            </a:r>
          </a:p>
          <a:p>
            <a:pPr marL="342900" indent="-342900">
              <a:spcBef>
                <a:spcPts val="0"/>
              </a:spcBef>
              <a:buFont typeface="Arial" panose="020B0604020202020204" pitchFamily="34" charset="0"/>
              <a:buAutoNum type="arabicPeriod"/>
            </a:pPr>
            <a:endParaRPr lang="en-US" sz="1100" kern="0" dirty="0"/>
          </a:p>
        </p:txBody>
      </p:sp>
      <p:sp>
        <p:nvSpPr>
          <p:cNvPr id="10" name="Text Placeholder 5">
            <a:extLst>
              <a:ext uri="{FF2B5EF4-FFF2-40B4-BE49-F238E27FC236}">
                <a16:creationId xmlns:a16="http://schemas.microsoft.com/office/drawing/2014/main" id="{F480AA5C-CDED-48D4-9CCA-99E361E23D2B}"/>
              </a:ext>
            </a:extLst>
          </p:cNvPr>
          <p:cNvSpPr txBox="1">
            <a:spLocks/>
          </p:cNvSpPr>
          <p:nvPr/>
        </p:nvSpPr>
        <p:spPr>
          <a:xfrm>
            <a:off x="3553626" y="2274470"/>
            <a:ext cx="2468880" cy="4432829"/>
          </a:xfrm>
          <a:prstGeom prst="rect">
            <a:avLst/>
          </a:prstGeom>
          <a:solidFill>
            <a:schemeClr val="bg2"/>
          </a:solidFill>
          <a:ln>
            <a:noFill/>
          </a:ln>
        </p:spPr>
        <p:txBody>
          <a:bodyPr vert="horz" lIns="91440" tIns="45720" rIns="91440" bIns="45720" rtlCol="0">
            <a:normAutofit/>
          </a:bodyPr>
          <a:lstStyle>
            <a:lvl1pPr marL="0" indent="0" algn="l" rtl="0" eaLnBrk="1" fontAlgn="base" hangingPunct="1">
              <a:spcBef>
                <a:spcPct val="80000"/>
              </a:spcBef>
              <a:spcAft>
                <a:spcPct val="0"/>
              </a:spcAft>
              <a:buClr>
                <a:schemeClr val="bg2"/>
              </a:buClr>
              <a:buFont typeface="Arial" panose="020B0604020202020204" pitchFamily="34" charset="0"/>
              <a:buNone/>
              <a:defRPr sz="1800" b="0" cap="none" baseline="0">
                <a:solidFill>
                  <a:schemeClr val="tx1"/>
                </a:solidFill>
                <a:latin typeface="+mn-lt"/>
                <a:ea typeface="+mn-ea"/>
                <a:cs typeface="+mn-cs"/>
              </a:defRPr>
            </a:lvl1pPr>
            <a:lvl2pPr marL="742950" indent="-285750" algn="l" rtl="0" eaLnBrk="1" fontAlgn="base" hangingPunct="1">
              <a:spcBef>
                <a:spcPct val="80000"/>
              </a:spcBef>
              <a:spcAft>
                <a:spcPct val="0"/>
              </a:spcAft>
              <a:buClr>
                <a:schemeClr val="bg1">
                  <a:lumMod val="75000"/>
                </a:schemeClr>
              </a:buClr>
              <a:buSzPct val="100000"/>
              <a:buFont typeface="Wingdings 3" panose="05040102010807070707" pitchFamily="18" charset="2"/>
              <a:buChar char="}"/>
              <a:defRPr sz="1600" b="0" baseline="0">
                <a:solidFill>
                  <a:schemeClr val="tx1"/>
                </a:solidFill>
                <a:latin typeface="+mn-lt"/>
              </a:defRPr>
            </a:lvl2pPr>
            <a:lvl3pPr marL="1143000" indent="-228600" algn="l" rtl="0" eaLnBrk="1" fontAlgn="base" hangingPunct="1">
              <a:spcBef>
                <a:spcPct val="80000"/>
              </a:spcBef>
              <a:spcAft>
                <a:spcPct val="0"/>
              </a:spcAft>
              <a:buClr>
                <a:schemeClr val="bg1">
                  <a:lumMod val="75000"/>
                </a:schemeClr>
              </a:buClr>
              <a:buChar char="•"/>
              <a:defRPr sz="1600" b="0" baseline="0">
                <a:solidFill>
                  <a:schemeClr val="tx1"/>
                </a:solidFill>
                <a:latin typeface="+mn-lt"/>
              </a:defRPr>
            </a:lvl3pPr>
            <a:lvl4pPr marL="1600200" indent="-228600" algn="l" rtl="0" eaLnBrk="1" fontAlgn="base" hangingPunct="1">
              <a:spcBef>
                <a:spcPct val="80000"/>
              </a:spcBef>
              <a:spcAft>
                <a:spcPct val="0"/>
              </a:spcAft>
              <a:buClr>
                <a:schemeClr val="bg1">
                  <a:lumMod val="75000"/>
                </a:schemeClr>
              </a:buClr>
              <a:buFont typeface="Wingdings 3" pitchFamily="18" charset="2"/>
              <a:buChar char="}"/>
              <a:defRPr sz="1400" b="0" baseline="0">
                <a:solidFill>
                  <a:schemeClr val="tx1"/>
                </a:solidFill>
                <a:latin typeface="+mn-lt"/>
              </a:defRPr>
            </a:lvl4pPr>
            <a:lvl5pPr marL="2057400" indent="-228600" algn="l" rtl="0" eaLnBrk="1" fontAlgn="base" hangingPunct="1">
              <a:spcBef>
                <a:spcPct val="80000"/>
              </a:spcBef>
              <a:spcAft>
                <a:spcPct val="0"/>
              </a:spcAft>
              <a:buClr>
                <a:schemeClr val="bg1">
                  <a:lumMod val="75000"/>
                </a:schemeClr>
              </a:buClr>
              <a:buFont typeface="Arial" pitchFamily="34" charset="0"/>
              <a:buChar char="–"/>
              <a:defRPr sz="1200" b="0" baseline="0">
                <a:solidFill>
                  <a:schemeClr val="tx1"/>
                </a:solidFill>
                <a:latin typeface="+mn-lt"/>
              </a:defRPr>
            </a:lvl5pPr>
            <a:lvl6pPr marL="2514600" indent="-228600" algn="l" rtl="0" eaLnBrk="1" fontAlgn="base" hangingPunct="1">
              <a:spcBef>
                <a:spcPct val="80000"/>
              </a:spcBef>
              <a:spcAft>
                <a:spcPct val="0"/>
              </a:spcAft>
              <a:buChar char="»"/>
              <a:defRPr sz="1200">
                <a:solidFill>
                  <a:schemeClr val="tx1"/>
                </a:solidFill>
                <a:latin typeface="Futura Lt BT" pitchFamily="34" charset="0"/>
              </a:defRPr>
            </a:lvl6pPr>
            <a:lvl7pPr marL="2971800" indent="-228600" algn="l" rtl="0" eaLnBrk="1" fontAlgn="base" hangingPunct="1">
              <a:spcBef>
                <a:spcPct val="80000"/>
              </a:spcBef>
              <a:spcAft>
                <a:spcPct val="0"/>
              </a:spcAft>
              <a:buChar char="»"/>
              <a:defRPr sz="1200">
                <a:solidFill>
                  <a:schemeClr val="tx1"/>
                </a:solidFill>
                <a:latin typeface="Futura Lt BT" pitchFamily="34" charset="0"/>
              </a:defRPr>
            </a:lvl7pPr>
            <a:lvl8pPr marL="3429000" indent="-228600" algn="l" rtl="0" eaLnBrk="1" fontAlgn="base" hangingPunct="1">
              <a:spcBef>
                <a:spcPct val="80000"/>
              </a:spcBef>
              <a:spcAft>
                <a:spcPct val="0"/>
              </a:spcAft>
              <a:buChar char="»"/>
              <a:defRPr sz="1200">
                <a:solidFill>
                  <a:schemeClr val="tx1"/>
                </a:solidFill>
                <a:latin typeface="Futura Lt BT" pitchFamily="34" charset="0"/>
              </a:defRPr>
            </a:lvl8pPr>
            <a:lvl9pPr marL="3886200" indent="-228600" algn="l" rtl="0" eaLnBrk="1" fontAlgn="base" hangingPunct="1">
              <a:spcBef>
                <a:spcPct val="80000"/>
              </a:spcBef>
              <a:spcAft>
                <a:spcPct val="0"/>
              </a:spcAft>
              <a:buChar char="»"/>
              <a:defRPr sz="1200">
                <a:solidFill>
                  <a:schemeClr val="tx1"/>
                </a:solidFill>
                <a:latin typeface="Futura Lt BT" pitchFamily="34" charset="0"/>
              </a:defRPr>
            </a:lvl9pPr>
          </a:lstStyle>
          <a:p>
            <a:pPr algn="ctr">
              <a:spcBef>
                <a:spcPts val="0"/>
              </a:spcBef>
            </a:pPr>
            <a:r>
              <a:rPr lang="en-US" sz="1100" b="1" kern="0" dirty="0"/>
              <a:t>Direct Outputs from Hub Organizations</a:t>
            </a:r>
            <a:br>
              <a:rPr lang="en-US" sz="1100" b="1" kern="0" dirty="0"/>
            </a:br>
            <a:endParaRPr lang="en-US" sz="1100" b="1" kern="0" dirty="0"/>
          </a:p>
          <a:p>
            <a:pPr marL="228600" indent="-228600" defTabSz="889000">
              <a:spcBef>
                <a:spcPct val="0"/>
              </a:spcBef>
              <a:spcAft>
                <a:spcPct val="35000"/>
              </a:spcAft>
              <a:buClr>
                <a:schemeClr val="tx1"/>
              </a:buClr>
              <a:buFont typeface="+mj-lt"/>
              <a:buAutoNum type="arabicPeriod"/>
            </a:pPr>
            <a:r>
              <a:rPr lang="en-US" sz="1100" dirty="0"/>
              <a:t>Active participation in the Hub programming</a:t>
            </a:r>
          </a:p>
          <a:p>
            <a:pPr marL="228600" indent="-228600" defTabSz="889000">
              <a:spcBef>
                <a:spcPct val="0"/>
              </a:spcBef>
              <a:spcAft>
                <a:spcPct val="35000"/>
              </a:spcAft>
              <a:buClr>
                <a:schemeClr val="tx1"/>
              </a:buClr>
              <a:buFont typeface="+mj-lt"/>
              <a:buAutoNum type="arabicPeriod"/>
            </a:pPr>
            <a:r>
              <a:rPr lang="en-US" sz="1100" dirty="0"/>
              <a:t>Activity in their own organization on defining needs, vetting, assessing, piloting and adopting technologies </a:t>
            </a:r>
          </a:p>
          <a:p>
            <a:pPr marL="228600" indent="-228600" defTabSz="889000">
              <a:spcBef>
                <a:spcPct val="0"/>
              </a:spcBef>
              <a:spcAft>
                <a:spcPct val="35000"/>
              </a:spcAft>
              <a:buClr>
                <a:schemeClr val="tx1"/>
              </a:buClr>
              <a:buFont typeface="+mj-lt"/>
              <a:buAutoNum type="arabicPeriod"/>
            </a:pPr>
            <a:r>
              <a:rPr lang="en-US" sz="1100" dirty="0"/>
              <a:t>Active engagement with spreading insights into their organizations.</a:t>
            </a:r>
          </a:p>
          <a:p>
            <a:pPr marL="228600" indent="-228600" defTabSz="889000">
              <a:spcBef>
                <a:spcPct val="0"/>
              </a:spcBef>
              <a:spcAft>
                <a:spcPct val="35000"/>
              </a:spcAft>
              <a:buClr>
                <a:schemeClr val="tx1"/>
              </a:buClr>
              <a:buFont typeface="+mj-lt"/>
              <a:buAutoNum type="arabicPeriod"/>
            </a:pPr>
            <a:r>
              <a:rPr lang="en-US" sz="1100" dirty="0"/>
              <a:t>Sharing insights on tech assessment, adoption, and use of  Hub programming tools with wider safety net system</a:t>
            </a:r>
          </a:p>
          <a:p>
            <a:pPr marL="342900" indent="-342900">
              <a:spcBef>
                <a:spcPts val="0"/>
              </a:spcBef>
              <a:buFont typeface="Arial" panose="020B0604020202020204" pitchFamily="34" charset="0"/>
              <a:buAutoNum type="arabicPeriod"/>
            </a:pPr>
            <a:endParaRPr lang="en-US" sz="1100" kern="0" dirty="0"/>
          </a:p>
        </p:txBody>
      </p:sp>
      <p:sp>
        <p:nvSpPr>
          <p:cNvPr id="11" name="Text Placeholder 5">
            <a:extLst>
              <a:ext uri="{FF2B5EF4-FFF2-40B4-BE49-F238E27FC236}">
                <a16:creationId xmlns:a16="http://schemas.microsoft.com/office/drawing/2014/main" id="{9DB38144-ABD6-402E-B7AC-7751D89A7666}"/>
              </a:ext>
            </a:extLst>
          </p:cNvPr>
          <p:cNvSpPr txBox="1">
            <a:spLocks/>
          </p:cNvSpPr>
          <p:nvPr/>
        </p:nvSpPr>
        <p:spPr>
          <a:xfrm>
            <a:off x="6197633" y="2274470"/>
            <a:ext cx="2468880" cy="4432829"/>
          </a:xfrm>
          <a:prstGeom prst="rect">
            <a:avLst/>
          </a:prstGeom>
          <a:solidFill>
            <a:schemeClr val="accent3">
              <a:lumMod val="20000"/>
              <a:lumOff val="80000"/>
            </a:schemeClr>
          </a:solidFill>
          <a:ln>
            <a:noFill/>
          </a:ln>
        </p:spPr>
        <p:txBody>
          <a:bodyPr vert="horz" lIns="91440" tIns="45720" rIns="91440" bIns="45720" rtlCol="0">
            <a:normAutofit/>
          </a:bodyPr>
          <a:lstStyle>
            <a:lvl1pPr marL="0" indent="0" algn="l" rtl="0" eaLnBrk="1" fontAlgn="base" hangingPunct="1">
              <a:spcBef>
                <a:spcPct val="80000"/>
              </a:spcBef>
              <a:spcAft>
                <a:spcPct val="0"/>
              </a:spcAft>
              <a:buClr>
                <a:schemeClr val="bg2"/>
              </a:buClr>
              <a:buFont typeface="Arial" panose="020B0604020202020204" pitchFamily="34" charset="0"/>
              <a:buNone/>
              <a:defRPr sz="1800" b="0" cap="none" baseline="0">
                <a:solidFill>
                  <a:schemeClr val="tx1"/>
                </a:solidFill>
                <a:latin typeface="+mn-lt"/>
                <a:ea typeface="+mn-ea"/>
                <a:cs typeface="+mn-cs"/>
              </a:defRPr>
            </a:lvl1pPr>
            <a:lvl2pPr marL="742950" indent="-285750" algn="l" rtl="0" eaLnBrk="1" fontAlgn="base" hangingPunct="1">
              <a:spcBef>
                <a:spcPct val="80000"/>
              </a:spcBef>
              <a:spcAft>
                <a:spcPct val="0"/>
              </a:spcAft>
              <a:buClr>
                <a:schemeClr val="bg1">
                  <a:lumMod val="75000"/>
                </a:schemeClr>
              </a:buClr>
              <a:buSzPct val="100000"/>
              <a:buFont typeface="Wingdings 3" panose="05040102010807070707" pitchFamily="18" charset="2"/>
              <a:buChar char="}"/>
              <a:defRPr sz="1600" b="0" baseline="0">
                <a:solidFill>
                  <a:schemeClr val="tx1"/>
                </a:solidFill>
                <a:latin typeface="+mn-lt"/>
              </a:defRPr>
            </a:lvl2pPr>
            <a:lvl3pPr marL="1143000" indent="-228600" algn="l" rtl="0" eaLnBrk="1" fontAlgn="base" hangingPunct="1">
              <a:spcBef>
                <a:spcPct val="80000"/>
              </a:spcBef>
              <a:spcAft>
                <a:spcPct val="0"/>
              </a:spcAft>
              <a:buClr>
                <a:schemeClr val="bg1">
                  <a:lumMod val="75000"/>
                </a:schemeClr>
              </a:buClr>
              <a:buChar char="•"/>
              <a:defRPr sz="1600" b="0" baseline="0">
                <a:solidFill>
                  <a:schemeClr val="tx1"/>
                </a:solidFill>
                <a:latin typeface="+mn-lt"/>
              </a:defRPr>
            </a:lvl3pPr>
            <a:lvl4pPr marL="1600200" indent="-228600" algn="l" rtl="0" eaLnBrk="1" fontAlgn="base" hangingPunct="1">
              <a:spcBef>
                <a:spcPct val="80000"/>
              </a:spcBef>
              <a:spcAft>
                <a:spcPct val="0"/>
              </a:spcAft>
              <a:buClr>
                <a:schemeClr val="bg1">
                  <a:lumMod val="75000"/>
                </a:schemeClr>
              </a:buClr>
              <a:buFont typeface="Wingdings 3" pitchFamily="18" charset="2"/>
              <a:buChar char="}"/>
              <a:defRPr sz="1400" b="0" baseline="0">
                <a:solidFill>
                  <a:schemeClr val="tx1"/>
                </a:solidFill>
                <a:latin typeface="+mn-lt"/>
              </a:defRPr>
            </a:lvl4pPr>
            <a:lvl5pPr marL="2057400" indent="-228600" algn="l" rtl="0" eaLnBrk="1" fontAlgn="base" hangingPunct="1">
              <a:spcBef>
                <a:spcPct val="80000"/>
              </a:spcBef>
              <a:spcAft>
                <a:spcPct val="0"/>
              </a:spcAft>
              <a:buClr>
                <a:schemeClr val="bg1">
                  <a:lumMod val="75000"/>
                </a:schemeClr>
              </a:buClr>
              <a:buFont typeface="Arial" pitchFamily="34" charset="0"/>
              <a:buChar char="–"/>
              <a:defRPr sz="1200" b="0" baseline="0">
                <a:solidFill>
                  <a:schemeClr val="tx1"/>
                </a:solidFill>
                <a:latin typeface="+mn-lt"/>
              </a:defRPr>
            </a:lvl5pPr>
            <a:lvl6pPr marL="2514600" indent="-228600" algn="l" rtl="0" eaLnBrk="1" fontAlgn="base" hangingPunct="1">
              <a:spcBef>
                <a:spcPct val="80000"/>
              </a:spcBef>
              <a:spcAft>
                <a:spcPct val="0"/>
              </a:spcAft>
              <a:buChar char="»"/>
              <a:defRPr sz="1200">
                <a:solidFill>
                  <a:schemeClr val="tx1"/>
                </a:solidFill>
                <a:latin typeface="Futura Lt BT" pitchFamily="34" charset="0"/>
              </a:defRPr>
            </a:lvl6pPr>
            <a:lvl7pPr marL="2971800" indent="-228600" algn="l" rtl="0" eaLnBrk="1" fontAlgn="base" hangingPunct="1">
              <a:spcBef>
                <a:spcPct val="80000"/>
              </a:spcBef>
              <a:spcAft>
                <a:spcPct val="0"/>
              </a:spcAft>
              <a:buChar char="»"/>
              <a:defRPr sz="1200">
                <a:solidFill>
                  <a:schemeClr val="tx1"/>
                </a:solidFill>
                <a:latin typeface="Futura Lt BT" pitchFamily="34" charset="0"/>
              </a:defRPr>
            </a:lvl7pPr>
            <a:lvl8pPr marL="3429000" indent="-228600" algn="l" rtl="0" eaLnBrk="1" fontAlgn="base" hangingPunct="1">
              <a:spcBef>
                <a:spcPct val="80000"/>
              </a:spcBef>
              <a:spcAft>
                <a:spcPct val="0"/>
              </a:spcAft>
              <a:buChar char="»"/>
              <a:defRPr sz="1200">
                <a:solidFill>
                  <a:schemeClr val="tx1"/>
                </a:solidFill>
                <a:latin typeface="Futura Lt BT" pitchFamily="34" charset="0"/>
              </a:defRPr>
            </a:lvl8pPr>
            <a:lvl9pPr marL="3886200" indent="-228600" algn="l" rtl="0" eaLnBrk="1" fontAlgn="base" hangingPunct="1">
              <a:spcBef>
                <a:spcPct val="80000"/>
              </a:spcBef>
              <a:spcAft>
                <a:spcPct val="0"/>
              </a:spcAft>
              <a:buChar char="»"/>
              <a:defRPr sz="1200">
                <a:solidFill>
                  <a:schemeClr val="tx1"/>
                </a:solidFill>
                <a:latin typeface="Futura Lt BT" pitchFamily="34" charset="0"/>
              </a:defRPr>
            </a:lvl9pPr>
          </a:lstStyle>
          <a:p>
            <a:pPr algn="ctr">
              <a:spcBef>
                <a:spcPts val="0"/>
              </a:spcBef>
            </a:pPr>
            <a:r>
              <a:rPr lang="en-US" sz="1100" b="1" kern="0" dirty="0"/>
              <a:t>Impact on Hub Organizations and on the wider SN health system</a:t>
            </a:r>
            <a:br>
              <a:rPr lang="en-US" sz="1100" b="1" kern="0" dirty="0"/>
            </a:br>
            <a:endParaRPr lang="en-US" sz="1100" b="1" kern="0" dirty="0"/>
          </a:p>
          <a:p>
            <a:pPr>
              <a:spcBef>
                <a:spcPts val="0"/>
              </a:spcBef>
            </a:pPr>
            <a:r>
              <a:rPr lang="en-US" sz="1100" b="1" kern="0" dirty="0"/>
              <a:t>Immediate:</a:t>
            </a:r>
          </a:p>
          <a:p>
            <a:pPr marL="342900" indent="-342900" defTabSz="889000">
              <a:spcBef>
                <a:spcPct val="0"/>
              </a:spcBef>
              <a:spcAft>
                <a:spcPct val="35000"/>
              </a:spcAft>
              <a:buClr>
                <a:schemeClr val="tx1"/>
              </a:buClr>
              <a:buFont typeface="+mj-lt"/>
              <a:buAutoNum type="arabicPeriod"/>
            </a:pPr>
            <a:r>
              <a:rPr lang="en-US" sz="1100" dirty="0"/>
              <a:t>Faster pace of awareness, experimentation of high potential technologies across Hub organizations</a:t>
            </a:r>
          </a:p>
          <a:p>
            <a:pPr marL="342900" indent="-342900" defTabSz="889000">
              <a:spcBef>
                <a:spcPct val="0"/>
              </a:spcBef>
              <a:spcAft>
                <a:spcPct val="35000"/>
              </a:spcAft>
              <a:buClr>
                <a:schemeClr val="tx1"/>
              </a:buClr>
              <a:buFont typeface="+mj-lt"/>
              <a:buAutoNum type="arabicPeriod"/>
            </a:pPr>
            <a:r>
              <a:rPr lang="en-US" sz="1100" dirty="0"/>
              <a:t>Greater adoption of technologies</a:t>
            </a:r>
          </a:p>
          <a:p>
            <a:pPr marL="342900" indent="-342900" defTabSz="889000">
              <a:spcBef>
                <a:spcPct val="0"/>
              </a:spcBef>
              <a:spcAft>
                <a:spcPct val="35000"/>
              </a:spcAft>
              <a:buClr>
                <a:schemeClr val="tx1"/>
              </a:buClr>
              <a:buFont typeface="+mj-lt"/>
              <a:buAutoNum type="arabicPeriod"/>
            </a:pPr>
            <a:r>
              <a:rPr lang="en-US" sz="1100" dirty="0"/>
              <a:t>Increase in skills and motivation to define the problem,  assess need for technology, determine buy vs build,  and  then vet, pilot and adopt technologies</a:t>
            </a:r>
            <a:br>
              <a:rPr lang="en-US" sz="1100" dirty="0"/>
            </a:br>
            <a:endParaRPr lang="en-US" sz="1100" dirty="0"/>
          </a:p>
          <a:p>
            <a:pPr defTabSz="889000">
              <a:spcBef>
                <a:spcPct val="0"/>
              </a:spcBef>
              <a:spcAft>
                <a:spcPts val="0"/>
              </a:spcAft>
              <a:buClr>
                <a:schemeClr val="tx1"/>
              </a:buClr>
            </a:pPr>
            <a:r>
              <a:rPr lang="en-US" sz="1100" b="1" dirty="0"/>
              <a:t>Longer term:</a:t>
            </a:r>
          </a:p>
          <a:p>
            <a:pPr marL="228600" indent="-228600" defTabSz="889000">
              <a:spcBef>
                <a:spcPct val="0"/>
              </a:spcBef>
              <a:spcAft>
                <a:spcPct val="35000"/>
              </a:spcAft>
              <a:buClr>
                <a:schemeClr val="tx1"/>
              </a:buClr>
              <a:buFont typeface="+mj-lt"/>
              <a:buAutoNum type="arabicPeriod"/>
            </a:pPr>
            <a:r>
              <a:rPr lang="en-US" sz="1100" dirty="0"/>
              <a:t>Improved patient health and experience</a:t>
            </a:r>
          </a:p>
          <a:p>
            <a:pPr marL="228600" indent="-228600" defTabSz="889000">
              <a:spcBef>
                <a:spcPct val="0"/>
              </a:spcBef>
              <a:spcAft>
                <a:spcPct val="35000"/>
              </a:spcAft>
              <a:buClr>
                <a:schemeClr val="tx1"/>
              </a:buClr>
              <a:buFont typeface="+mj-lt"/>
              <a:buAutoNum type="arabicPeriod"/>
            </a:pPr>
            <a:r>
              <a:rPr lang="en-US" sz="1100" dirty="0"/>
              <a:t>Additional SNPO capacity to provide care </a:t>
            </a:r>
          </a:p>
          <a:p>
            <a:pPr marL="228600" indent="-228600" defTabSz="889000">
              <a:spcBef>
                <a:spcPct val="0"/>
              </a:spcBef>
              <a:spcAft>
                <a:spcPct val="35000"/>
              </a:spcAft>
              <a:buClr>
                <a:schemeClr val="tx1"/>
              </a:buClr>
              <a:buFont typeface="+mj-lt"/>
              <a:buAutoNum type="arabicPeriod"/>
            </a:pPr>
            <a:r>
              <a:rPr lang="en-US" sz="1100" dirty="0"/>
              <a:t>Cost efficiencies for SNPOs</a:t>
            </a:r>
          </a:p>
          <a:p>
            <a:pPr marL="342900" indent="-342900">
              <a:spcBef>
                <a:spcPts val="0"/>
              </a:spcBef>
              <a:buFont typeface="Arial" panose="020B0604020202020204" pitchFamily="34" charset="0"/>
              <a:buAutoNum type="alphaLcParenR"/>
            </a:pPr>
            <a:endParaRPr lang="en-US" sz="1100" kern="0" dirty="0"/>
          </a:p>
        </p:txBody>
      </p:sp>
      <p:sp>
        <p:nvSpPr>
          <p:cNvPr id="2" name="TextBox 1">
            <a:extLst>
              <a:ext uri="{FF2B5EF4-FFF2-40B4-BE49-F238E27FC236}">
                <a16:creationId xmlns:a16="http://schemas.microsoft.com/office/drawing/2014/main" id="{5D0DCD1F-5F6F-4F0D-8E41-27EAA4B28929}"/>
              </a:ext>
            </a:extLst>
          </p:cNvPr>
          <p:cNvSpPr txBox="1"/>
          <p:nvPr/>
        </p:nvSpPr>
        <p:spPr>
          <a:xfrm>
            <a:off x="7102293" y="1862876"/>
            <a:ext cx="1591654" cy="307777"/>
          </a:xfrm>
          <a:prstGeom prst="rect">
            <a:avLst/>
          </a:prstGeom>
          <a:noFill/>
          <a:ln w="9525">
            <a:solidFill>
              <a:schemeClr val="tx1"/>
            </a:solidFill>
          </a:ln>
        </p:spPr>
        <p:txBody>
          <a:bodyPr wrap="none" rtlCol="0">
            <a:spAutoFit/>
          </a:bodyPr>
          <a:lstStyle/>
          <a:p>
            <a:r>
              <a:rPr lang="en-US" sz="1400" dirty="0"/>
              <a:t>Draft for discussion</a:t>
            </a:r>
          </a:p>
        </p:txBody>
      </p:sp>
      <p:sp>
        <p:nvSpPr>
          <p:cNvPr id="13" name="Slide Number Placeholder 12">
            <a:extLst>
              <a:ext uri="{FF2B5EF4-FFF2-40B4-BE49-F238E27FC236}">
                <a16:creationId xmlns:a16="http://schemas.microsoft.com/office/drawing/2014/main" id="{5A772044-4762-4F0A-8F1A-E975B96E213F}"/>
              </a:ext>
            </a:extLst>
          </p:cNvPr>
          <p:cNvSpPr>
            <a:spLocks noGrp="1"/>
          </p:cNvSpPr>
          <p:nvPr>
            <p:ph type="sldNum" sz="quarter" idx="12"/>
          </p:nvPr>
        </p:nvSpPr>
        <p:spPr/>
        <p:txBody>
          <a:bodyPr/>
          <a:lstStyle/>
          <a:p>
            <a:fld id="{E96FA6ED-F79D-4AC4-BB8A-1516C80AA007}" type="slidenum">
              <a:rPr lang="en-US" smtClean="0"/>
              <a:pPr/>
              <a:t>3</a:t>
            </a:fld>
            <a:endParaRPr lang="en-US" dirty="0"/>
          </a:p>
        </p:txBody>
      </p:sp>
      <p:sp>
        <p:nvSpPr>
          <p:cNvPr id="25" name="Pentagon 24"/>
          <p:cNvSpPr/>
          <p:nvPr/>
        </p:nvSpPr>
        <p:spPr bwMode="auto">
          <a:xfrm>
            <a:off x="3496140" y="5687280"/>
            <a:ext cx="191069" cy="1014455"/>
          </a:xfrm>
          <a:prstGeom prst="homePlate">
            <a:avLst>
              <a:gd name="adj" fmla="val 76555"/>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8" name="Pentagon 24">
            <a:extLst>
              <a:ext uri="{FF2B5EF4-FFF2-40B4-BE49-F238E27FC236}">
                <a16:creationId xmlns:a16="http://schemas.microsoft.com/office/drawing/2014/main" id="{964E4987-AEFD-4665-9543-D7A7E1234A2C}"/>
              </a:ext>
            </a:extLst>
          </p:cNvPr>
          <p:cNvSpPr/>
          <p:nvPr/>
        </p:nvSpPr>
        <p:spPr bwMode="auto">
          <a:xfrm>
            <a:off x="6139376" y="5687281"/>
            <a:ext cx="191069" cy="1014455"/>
          </a:xfrm>
          <a:prstGeom prst="homePlate">
            <a:avLst>
              <a:gd name="adj" fmla="val 76555"/>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2" name="Title 4">
            <a:extLst>
              <a:ext uri="{FF2B5EF4-FFF2-40B4-BE49-F238E27FC236}">
                <a16:creationId xmlns:a16="http://schemas.microsoft.com/office/drawing/2014/main" id="{09454F27-BBEB-4517-A72B-9F73C1C4AFC6}"/>
              </a:ext>
            </a:extLst>
          </p:cNvPr>
          <p:cNvSpPr txBox="1">
            <a:spLocks/>
          </p:cNvSpPr>
          <p:nvPr/>
        </p:nvSpPr>
        <p:spPr>
          <a:xfrm>
            <a:off x="457200" y="214678"/>
            <a:ext cx="8229600" cy="822960"/>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3200">
                <a:solidFill>
                  <a:schemeClr val="tx2"/>
                </a:solidFill>
                <a:latin typeface="+mn-lt"/>
                <a:ea typeface="+mj-ea"/>
                <a:cs typeface="+mj-cs"/>
              </a:defRPr>
            </a:lvl1pPr>
            <a:lvl2pPr algn="l" rtl="0" eaLnBrk="1" fontAlgn="base" hangingPunct="1">
              <a:spcBef>
                <a:spcPct val="0"/>
              </a:spcBef>
              <a:spcAft>
                <a:spcPct val="0"/>
              </a:spcAft>
              <a:defRPr sz="2800">
                <a:solidFill>
                  <a:schemeClr val="tx2"/>
                </a:solidFill>
                <a:latin typeface="Futura Md BT" pitchFamily="34" charset="0"/>
              </a:defRPr>
            </a:lvl2pPr>
            <a:lvl3pPr algn="l" rtl="0" eaLnBrk="1" fontAlgn="base" hangingPunct="1">
              <a:spcBef>
                <a:spcPct val="0"/>
              </a:spcBef>
              <a:spcAft>
                <a:spcPct val="0"/>
              </a:spcAft>
              <a:defRPr sz="2800">
                <a:solidFill>
                  <a:schemeClr val="tx2"/>
                </a:solidFill>
                <a:latin typeface="Futura Md BT" pitchFamily="34" charset="0"/>
              </a:defRPr>
            </a:lvl3pPr>
            <a:lvl4pPr algn="l" rtl="0" eaLnBrk="1" fontAlgn="base" hangingPunct="1">
              <a:spcBef>
                <a:spcPct val="0"/>
              </a:spcBef>
              <a:spcAft>
                <a:spcPct val="0"/>
              </a:spcAft>
              <a:defRPr sz="2800">
                <a:solidFill>
                  <a:schemeClr val="tx2"/>
                </a:solidFill>
                <a:latin typeface="Futura Md BT" pitchFamily="34" charset="0"/>
              </a:defRPr>
            </a:lvl4pPr>
            <a:lvl5pPr algn="l" rtl="0" eaLnBrk="1" fontAlgn="base" hangingPunct="1">
              <a:spcBef>
                <a:spcPct val="0"/>
              </a:spcBef>
              <a:spcAft>
                <a:spcPct val="0"/>
              </a:spcAft>
              <a:defRPr sz="2800">
                <a:solidFill>
                  <a:schemeClr val="tx2"/>
                </a:solidFill>
                <a:latin typeface="Futura Md BT" pitchFamily="34" charset="0"/>
              </a:defRPr>
            </a:lvl5pPr>
            <a:lvl6pPr marL="457200" algn="l" rtl="0" eaLnBrk="1" fontAlgn="base" hangingPunct="1">
              <a:spcBef>
                <a:spcPct val="0"/>
              </a:spcBef>
              <a:spcAft>
                <a:spcPct val="0"/>
              </a:spcAft>
              <a:defRPr sz="2800">
                <a:solidFill>
                  <a:schemeClr val="tx2"/>
                </a:solidFill>
                <a:latin typeface="Futura Md BT" pitchFamily="34" charset="0"/>
              </a:defRPr>
            </a:lvl6pPr>
            <a:lvl7pPr marL="914400" algn="l" rtl="0" eaLnBrk="1" fontAlgn="base" hangingPunct="1">
              <a:spcBef>
                <a:spcPct val="0"/>
              </a:spcBef>
              <a:spcAft>
                <a:spcPct val="0"/>
              </a:spcAft>
              <a:defRPr sz="2800">
                <a:solidFill>
                  <a:schemeClr val="tx2"/>
                </a:solidFill>
                <a:latin typeface="Futura Md BT" pitchFamily="34" charset="0"/>
              </a:defRPr>
            </a:lvl7pPr>
            <a:lvl8pPr marL="1371600" algn="l" rtl="0" eaLnBrk="1" fontAlgn="base" hangingPunct="1">
              <a:spcBef>
                <a:spcPct val="0"/>
              </a:spcBef>
              <a:spcAft>
                <a:spcPct val="0"/>
              </a:spcAft>
              <a:defRPr sz="2800">
                <a:solidFill>
                  <a:schemeClr val="tx2"/>
                </a:solidFill>
                <a:latin typeface="Futura Md BT" pitchFamily="34" charset="0"/>
              </a:defRPr>
            </a:lvl8pPr>
            <a:lvl9pPr marL="1828800" algn="l" rtl="0" eaLnBrk="1" fontAlgn="base" hangingPunct="1">
              <a:spcBef>
                <a:spcPct val="0"/>
              </a:spcBef>
              <a:spcAft>
                <a:spcPct val="0"/>
              </a:spcAft>
              <a:defRPr sz="2800">
                <a:solidFill>
                  <a:schemeClr val="tx2"/>
                </a:solidFill>
                <a:latin typeface="Futura Md BT" pitchFamily="34" charset="0"/>
              </a:defRPr>
            </a:lvl9pPr>
          </a:lstStyle>
          <a:p>
            <a:r>
              <a:rPr lang="en-US" sz="1700" b="1" kern="0" dirty="0"/>
              <a:t>The Hub Innovation Program </a:t>
            </a:r>
            <a:r>
              <a:rPr lang="en-US" sz="1700" kern="0" dirty="0"/>
              <a:t>is based on a theory of change that selecting the right Hub organizations, providing them optimal programming and network tools will </a:t>
            </a:r>
            <a:r>
              <a:rPr lang="en-US" sz="1700" b="1" kern="0" dirty="0"/>
              <a:t>enable better and faster technology adoption at Hub organizations and in the wider safety net</a:t>
            </a:r>
          </a:p>
        </p:txBody>
      </p:sp>
    </p:spTree>
    <p:extLst>
      <p:ext uri="{BB962C8B-B14F-4D97-AF65-F5344CB8AC3E}">
        <p14:creationId xmlns:p14="http://schemas.microsoft.com/office/powerpoint/2010/main" val="423134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DD7D8B-812C-4CE5-B16A-BBF2FF1750D3}"/>
              </a:ext>
            </a:extLst>
          </p:cNvPr>
          <p:cNvSpPr/>
          <p:nvPr/>
        </p:nvSpPr>
        <p:spPr bwMode="auto">
          <a:xfrm>
            <a:off x="548600" y="3045499"/>
            <a:ext cx="2579274" cy="1268417"/>
          </a:xfrm>
          <a:prstGeom prst="rect">
            <a:avLst/>
          </a:prstGeom>
          <a:gradFill flip="none" rotWithShape="1">
            <a:gsLst>
              <a:gs pos="0">
                <a:srgbClr val="FF7E00">
                  <a:tint val="66000"/>
                  <a:satMod val="160000"/>
                </a:srgbClr>
              </a:gs>
              <a:gs pos="50000">
                <a:srgbClr val="FF7E00">
                  <a:tint val="44500"/>
                  <a:satMod val="160000"/>
                </a:srgbClr>
              </a:gs>
              <a:gs pos="100000">
                <a:srgbClr val="FF7E00">
                  <a:tint val="23500"/>
                  <a:satMod val="160000"/>
                </a:srgbClr>
              </a:gs>
            </a:gsLst>
            <a:lin ang="135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7" name="Rectangle 16">
            <a:extLst>
              <a:ext uri="{FF2B5EF4-FFF2-40B4-BE49-F238E27FC236}">
                <a16:creationId xmlns:a16="http://schemas.microsoft.com/office/drawing/2014/main" id="{0C076611-DD83-415D-BA58-32391D820D62}"/>
              </a:ext>
            </a:extLst>
          </p:cNvPr>
          <p:cNvSpPr/>
          <p:nvPr/>
        </p:nvSpPr>
        <p:spPr bwMode="auto">
          <a:xfrm>
            <a:off x="548600" y="4530650"/>
            <a:ext cx="2579274" cy="1457165"/>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8" name="Rectangle 17">
            <a:extLst>
              <a:ext uri="{FF2B5EF4-FFF2-40B4-BE49-F238E27FC236}">
                <a16:creationId xmlns:a16="http://schemas.microsoft.com/office/drawing/2014/main" id="{FB95499D-7E1B-4FAE-ACD2-BD05081D3FEC}"/>
              </a:ext>
            </a:extLst>
          </p:cNvPr>
          <p:cNvSpPr/>
          <p:nvPr/>
        </p:nvSpPr>
        <p:spPr bwMode="auto">
          <a:xfrm>
            <a:off x="551100" y="6116500"/>
            <a:ext cx="2579274" cy="533378"/>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4" name="Rectangle 3">
            <a:extLst>
              <a:ext uri="{FF2B5EF4-FFF2-40B4-BE49-F238E27FC236}">
                <a16:creationId xmlns:a16="http://schemas.microsoft.com/office/drawing/2014/main" id="{EAEDAA3B-A759-407C-8C6D-1FB5159497E8}"/>
              </a:ext>
            </a:extLst>
          </p:cNvPr>
          <p:cNvSpPr/>
          <p:nvPr/>
        </p:nvSpPr>
        <p:spPr bwMode="auto">
          <a:xfrm>
            <a:off x="561090" y="1573966"/>
            <a:ext cx="2579274" cy="1268417"/>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 name="Date Placeholder 1">
            <a:extLst>
              <a:ext uri="{FF2B5EF4-FFF2-40B4-BE49-F238E27FC236}">
                <a16:creationId xmlns:a16="http://schemas.microsoft.com/office/drawing/2014/main" id="{2807D106-60BF-40A6-9D93-01A267884E54}"/>
              </a:ext>
            </a:extLst>
          </p:cNvPr>
          <p:cNvSpPr>
            <a:spLocks noGrp="1"/>
          </p:cNvSpPr>
          <p:nvPr>
            <p:ph type="dt" sz="half" idx="10"/>
          </p:nvPr>
        </p:nvSpPr>
        <p:spPr/>
        <p:txBody>
          <a:bodyPr/>
          <a:lstStyle/>
          <a:p>
            <a:fld id="{A8FB5ADF-DBF1-4115-A20F-4B84DCDD13DA}" type="datetime1">
              <a:rPr lang="en-US" smtClean="0"/>
              <a:t>1/8/2019</a:t>
            </a:fld>
            <a:endParaRPr lang="en-US" dirty="0"/>
          </a:p>
        </p:txBody>
      </p:sp>
      <p:sp>
        <p:nvSpPr>
          <p:cNvPr id="3" name="Slide Number Placeholder 2">
            <a:extLst>
              <a:ext uri="{FF2B5EF4-FFF2-40B4-BE49-F238E27FC236}">
                <a16:creationId xmlns:a16="http://schemas.microsoft.com/office/drawing/2014/main" id="{5FB630F7-CB73-49B9-8F88-D8A3657D7322}"/>
              </a:ext>
            </a:extLst>
          </p:cNvPr>
          <p:cNvSpPr>
            <a:spLocks noGrp="1"/>
          </p:cNvSpPr>
          <p:nvPr>
            <p:ph type="sldNum" sz="quarter" idx="12"/>
          </p:nvPr>
        </p:nvSpPr>
        <p:spPr/>
        <p:txBody>
          <a:bodyPr/>
          <a:lstStyle/>
          <a:p>
            <a:fld id="{E96FA6ED-F79D-4AC4-BB8A-1516C80AA007}" type="slidenum">
              <a:rPr lang="en-US" smtClean="0"/>
              <a:pPr/>
              <a:t>4</a:t>
            </a:fld>
            <a:endParaRPr lang="en-US" dirty="0"/>
          </a:p>
        </p:txBody>
      </p:sp>
      <p:sp>
        <p:nvSpPr>
          <p:cNvPr id="5" name="Title 4">
            <a:extLst>
              <a:ext uri="{FF2B5EF4-FFF2-40B4-BE49-F238E27FC236}">
                <a16:creationId xmlns:a16="http://schemas.microsoft.com/office/drawing/2014/main" id="{7AA91617-945E-419E-8A6C-203474BCF33D}"/>
              </a:ext>
            </a:extLst>
          </p:cNvPr>
          <p:cNvSpPr>
            <a:spLocks noGrp="1"/>
          </p:cNvSpPr>
          <p:nvPr>
            <p:ph type="title"/>
          </p:nvPr>
        </p:nvSpPr>
        <p:spPr/>
        <p:txBody>
          <a:bodyPr>
            <a:noAutofit/>
          </a:bodyPr>
          <a:lstStyle/>
          <a:p>
            <a:r>
              <a:rPr lang="en-US" sz="1800" b="1" dirty="0"/>
              <a:t>Expanding on Column 1 of the Theory of Change</a:t>
            </a:r>
            <a:br>
              <a:rPr lang="en-US" sz="1800" b="1" dirty="0"/>
            </a:br>
            <a:r>
              <a:rPr lang="en-US" sz="1800" b="1" dirty="0"/>
              <a:t>The Hub Program is a combination </a:t>
            </a:r>
            <a:r>
              <a:rPr lang="en-US" sz="1800" dirty="0"/>
              <a:t>of selected Hub organizations, programming delivered to Hub organizations, Hub-Hub engagement and Hub-wider safety net to spread insights to the wider safety net with a communication catalog</a:t>
            </a:r>
          </a:p>
        </p:txBody>
      </p:sp>
      <p:sp>
        <p:nvSpPr>
          <p:cNvPr id="6" name="Footer Placeholder 5">
            <a:extLst>
              <a:ext uri="{FF2B5EF4-FFF2-40B4-BE49-F238E27FC236}">
                <a16:creationId xmlns:a16="http://schemas.microsoft.com/office/drawing/2014/main" id="{045B0D65-5399-487F-B7F1-EF4A8222698E}"/>
              </a:ext>
            </a:extLst>
          </p:cNvPr>
          <p:cNvSpPr>
            <a:spLocks noGrp="1"/>
          </p:cNvSpPr>
          <p:nvPr>
            <p:ph type="ftr" sz="quarter" idx="3"/>
          </p:nvPr>
        </p:nvSpPr>
        <p:spPr/>
        <p:txBody>
          <a:bodyPr/>
          <a:lstStyle/>
          <a:p>
            <a:r>
              <a:rPr lang="en-US">
                <a:solidFill>
                  <a:schemeClr val="tx1">
                    <a:lumMod val="75000"/>
                    <a:lumOff val="25000"/>
                  </a:schemeClr>
                </a:solidFill>
                <a:cs typeface="Times New Roman" pitchFamily="18" charset="0"/>
              </a:rPr>
              <a:t>© The Scott Group 2019</a:t>
            </a:r>
            <a:endParaRPr lang="en-US" dirty="0">
              <a:solidFill>
                <a:schemeClr val="tx1">
                  <a:lumMod val="75000"/>
                  <a:lumOff val="25000"/>
                </a:schemeClr>
              </a:solidFill>
            </a:endParaRPr>
          </a:p>
        </p:txBody>
      </p:sp>
      <p:pic>
        <p:nvPicPr>
          <p:cNvPr id="8" name="Picture 7">
            <a:extLst>
              <a:ext uri="{FF2B5EF4-FFF2-40B4-BE49-F238E27FC236}">
                <a16:creationId xmlns:a16="http://schemas.microsoft.com/office/drawing/2014/main" id="{81AB0069-F95D-43BB-9816-8DBF38DC4710}"/>
              </a:ext>
            </a:extLst>
          </p:cNvPr>
          <p:cNvPicPr>
            <a:picLocks noChangeAspect="1"/>
          </p:cNvPicPr>
          <p:nvPr/>
        </p:nvPicPr>
        <p:blipFill>
          <a:blip r:embed="rId2"/>
          <a:stretch>
            <a:fillRect/>
          </a:stretch>
        </p:blipFill>
        <p:spPr>
          <a:xfrm>
            <a:off x="3454288" y="1977285"/>
            <a:ext cx="3791448" cy="3629552"/>
          </a:xfrm>
          <a:prstGeom prst="rect">
            <a:avLst/>
          </a:prstGeom>
        </p:spPr>
      </p:pic>
      <p:sp>
        <p:nvSpPr>
          <p:cNvPr id="9" name="Oval 8">
            <a:extLst>
              <a:ext uri="{FF2B5EF4-FFF2-40B4-BE49-F238E27FC236}">
                <a16:creationId xmlns:a16="http://schemas.microsoft.com/office/drawing/2014/main" id="{0C5FDC90-EC02-40F3-8E6E-68AA25071166}"/>
              </a:ext>
            </a:extLst>
          </p:cNvPr>
          <p:cNvSpPr/>
          <p:nvPr/>
        </p:nvSpPr>
        <p:spPr bwMode="auto">
          <a:xfrm>
            <a:off x="7574650" y="1671985"/>
            <a:ext cx="914400" cy="914400"/>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lumMod val="20000"/>
                    <a:lumOff val="80000"/>
                  </a:schemeClr>
                </a:solidFill>
                <a:effectLst/>
              </a:rPr>
              <a:t>Hub </a:t>
            </a:r>
            <a:r>
              <a:rPr kumimoji="0" lang="en-US" sz="1200" b="1" i="0" u="none" strike="noStrike" cap="none" normalizeH="0" baseline="0" dirty="0" err="1">
                <a:ln>
                  <a:noFill/>
                </a:ln>
                <a:solidFill>
                  <a:schemeClr val="bg1">
                    <a:lumMod val="20000"/>
                    <a:lumOff val="80000"/>
                  </a:schemeClr>
                </a:solidFill>
                <a:effectLst/>
              </a:rPr>
              <a:t>Org’n</a:t>
            </a:r>
            <a:endParaRPr kumimoji="0" lang="en-US" sz="1200" b="1" i="0" u="none" strike="noStrike" cap="none" normalizeH="0" baseline="0" dirty="0">
              <a:ln>
                <a:noFill/>
              </a:ln>
              <a:solidFill>
                <a:schemeClr val="bg1">
                  <a:lumMod val="20000"/>
                  <a:lumOff val="80000"/>
                </a:schemeClr>
              </a:solidFill>
              <a:effectLst/>
            </a:endParaRPr>
          </a:p>
        </p:txBody>
      </p:sp>
      <p:sp>
        <p:nvSpPr>
          <p:cNvPr id="10" name="Oval 9">
            <a:extLst>
              <a:ext uri="{FF2B5EF4-FFF2-40B4-BE49-F238E27FC236}">
                <a16:creationId xmlns:a16="http://schemas.microsoft.com/office/drawing/2014/main" id="{058C3B3F-3295-4A7B-B546-FB534388A06A}"/>
              </a:ext>
            </a:extLst>
          </p:cNvPr>
          <p:cNvSpPr/>
          <p:nvPr/>
        </p:nvSpPr>
        <p:spPr bwMode="auto">
          <a:xfrm>
            <a:off x="7465313" y="5070340"/>
            <a:ext cx="1188720" cy="1147022"/>
          </a:xfrm>
          <a:prstGeom prst="ellipse">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18288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i="0" u="none" strike="noStrike" cap="none" normalizeH="0" baseline="0" dirty="0">
                <a:ln>
                  <a:noFill/>
                </a:ln>
                <a:effectLst/>
              </a:rPr>
              <a:t>Engage-</a:t>
            </a:r>
            <a:r>
              <a:rPr kumimoji="0" lang="en-US" sz="1000" i="0" u="none" strike="noStrike" cap="none" normalizeH="0" baseline="0" dirty="0" err="1">
                <a:ln>
                  <a:noFill/>
                </a:ln>
                <a:effectLst/>
              </a:rPr>
              <a:t>ment</a:t>
            </a:r>
            <a:r>
              <a:rPr kumimoji="0" lang="en-US" sz="1000" i="0" u="none" strike="noStrike" cap="none" normalizeH="0" baseline="0" dirty="0">
                <a:ln>
                  <a:noFill/>
                </a:ln>
                <a:effectLst/>
              </a:rPr>
              <a:t> with Wider SN innovation ecosystem</a:t>
            </a:r>
          </a:p>
        </p:txBody>
      </p:sp>
      <p:pic>
        <p:nvPicPr>
          <p:cNvPr id="11" name="Picture 10">
            <a:extLst>
              <a:ext uri="{FF2B5EF4-FFF2-40B4-BE49-F238E27FC236}">
                <a16:creationId xmlns:a16="http://schemas.microsoft.com/office/drawing/2014/main" id="{50A5C29D-25B7-415E-A807-8D4E882C1490}"/>
              </a:ext>
            </a:extLst>
          </p:cNvPr>
          <p:cNvPicPr>
            <a:picLocks noChangeAspect="1"/>
          </p:cNvPicPr>
          <p:nvPr/>
        </p:nvPicPr>
        <p:blipFill rotWithShape="1">
          <a:blip r:embed="rId3"/>
          <a:srcRect l="4144" t="2111" r="2196"/>
          <a:stretch/>
        </p:blipFill>
        <p:spPr>
          <a:xfrm>
            <a:off x="7621994" y="3927969"/>
            <a:ext cx="914400" cy="899868"/>
          </a:xfrm>
          <a:prstGeom prst="ellipse">
            <a:avLst/>
          </a:prstGeom>
        </p:spPr>
      </p:pic>
      <p:sp>
        <p:nvSpPr>
          <p:cNvPr id="12" name="TextBox 11">
            <a:extLst>
              <a:ext uri="{FF2B5EF4-FFF2-40B4-BE49-F238E27FC236}">
                <a16:creationId xmlns:a16="http://schemas.microsoft.com/office/drawing/2014/main" id="{CFA3C42D-53CF-4A39-8DDC-91670C3D9471}"/>
              </a:ext>
            </a:extLst>
          </p:cNvPr>
          <p:cNvSpPr txBox="1"/>
          <p:nvPr/>
        </p:nvSpPr>
        <p:spPr>
          <a:xfrm>
            <a:off x="7613428" y="4157434"/>
            <a:ext cx="914400" cy="430887"/>
          </a:xfrm>
          <a:prstGeom prst="rect">
            <a:avLst/>
          </a:prstGeom>
          <a:noFill/>
        </p:spPr>
        <p:txBody>
          <a:bodyPr wrap="square" rtlCol="0">
            <a:spAutoFit/>
          </a:bodyPr>
          <a:lstStyle/>
          <a:p>
            <a:pPr algn="ctr"/>
            <a:r>
              <a:rPr lang="en-US" sz="1100" b="1" dirty="0"/>
              <a:t>Hub-Hub engagement</a:t>
            </a:r>
          </a:p>
        </p:txBody>
      </p:sp>
      <p:sp>
        <p:nvSpPr>
          <p:cNvPr id="13" name="Rectangle: Rounded Corners 12">
            <a:extLst>
              <a:ext uri="{FF2B5EF4-FFF2-40B4-BE49-F238E27FC236}">
                <a16:creationId xmlns:a16="http://schemas.microsoft.com/office/drawing/2014/main" id="{1DAB2274-93DA-403E-8812-BEEE302A35E5}"/>
              </a:ext>
            </a:extLst>
          </p:cNvPr>
          <p:cNvSpPr/>
          <p:nvPr/>
        </p:nvSpPr>
        <p:spPr bwMode="auto">
          <a:xfrm>
            <a:off x="7904468" y="5164859"/>
            <a:ext cx="295645" cy="228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p:txBody>
      </p:sp>
      <p:sp>
        <p:nvSpPr>
          <p:cNvPr id="14" name="Oval 13">
            <a:extLst>
              <a:ext uri="{FF2B5EF4-FFF2-40B4-BE49-F238E27FC236}">
                <a16:creationId xmlns:a16="http://schemas.microsoft.com/office/drawing/2014/main" id="{DCCB7413-D506-4037-AC6D-E4EB22018FAA}"/>
              </a:ext>
            </a:extLst>
          </p:cNvPr>
          <p:cNvSpPr/>
          <p:nvPr/>
        </p:nvSpPr>
        <p:spPr bwMode="auto">
          <a:xfrm>
            <a:off x="7592867" y="2827394"/>
            <a:ext cx="914400" cy="914400"/>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lumMod val="20000"/>
                    <a:lumOff val="80000"/>
                  </a:schemeClr>
                </a:solidFill>
                <a:effectLst/>
              </a:rPr>
              <a:t>Hubs </a:t>
            </a:r>
            <a:r>
              <a:rPr lang="en-US" sz="1200" b="1" dirty="0" err="1">
                <a:solidFill>
                  <a:schemeClr val="bg1">
                    <a:lumMod val="20000"/>
                    <a:lumOff val="80000"/>
                  </a:schemeClr>
                </a:solidFill>
              </a:rPr>
              <a:t>Progra-mming</a:t>
            </a:r>
            <a:endParaRPr kumimoji="0" lang="en-US" sz="1200" b="1" i="0" u="none" strike="noStrike" cap="none" normalizeH="0" baseline="0" dirty="0">
              <a:ln>
                <a:noFill/>
              </a:ln>
              <a:solidFill>
                <a:schemeClr val="bg1">
                  <a:lumMod val="20000"/>
                  <a:lumOff val="80000"/>
                </a:schemeClr>
              </a:solidFill>
              <a:effectLst/>
            </a:endParaRPr>
          </a:p>
        </p:txBody>
      </p:sp>
      <p:sp>
        <p:nvSpPr>
          <p:cNvPr id="15" name="Rectangle 14">
            <a:extLst>
              <a:ext uri="{FF2B5EF4-FFF2-40B4-BE49-F238E27FC236}">
                <a16:creationId xmlns:a16="http://schemas.microsoft.com/office/drawing/2014/main" id="{1E19E7C1-C33C-4A8A-A199-034875ED118A}"/>
              </a:ext>
            </a:extLst>
          </p:cNvPr>
          <p:cNvSpPr/>
          <p:nvPr/>
        </p:nvSpPr>
        <p:spPr>
          <a:xfrm>
            <a:off x="457199" y="1371600"/>
            <a:ext cx="2777512" cy="5347618"/>
          </a:xfrm>
          <a:prstGeom prst="rect">
            <a:avLst/>
          </a:prstGeom>
          <a:ln w="38100">
            <a:solidFill>
              <a:schemeClr val="accent1"/>
            </a:solidFill>
          </a:ln>
        </p:spPr>
        <p:txBody>
          <a:bodyPr wrap="square">
            <a:spAutoFit/>
          </a:bodyPr>
          <a:lstStyle/>
          <a:p>
            <a:pPr marL="0" lvl="1" defTabSz="711200">
              <a:spcBef>
                <a:spcPct val="0"/>
              </a:spcBef>
              <a:spcAft>
                <a:spcPts val="300"/>
              </a:spcAft>
            </a:pPr>
            <a:endParaRPr lang="en-US" sz="1600" b="1" dirty="0"/>
          </a:p>
          <a:p>
            <a:pPr marL="0" lvl="1" defTabSz="711200">
              <a:spcBef>
                <a:spcPct val="0"/>
              </a:spcBef>
              <a:spcAft>
                <a:spcPts val="300"/>
              </a:spcAft>
            </a:pPr>
            <a:r>
              <a:rPr lang="en-US" sz="1600" b="1" dirty="0">
                <a:solidFill>
                  <a:srgbClr val="FFFFFF"/>
                </a:solidFill>
              </a:rPr>
              <a:t>Hub Organizations</a:t>
            </a:r>
          </a:p>
          <a:p>
            <a:pPr marL="285750" lvl="1" indent="-285750" defTabSz="711200">
              <a:spcBef>
                <a:spcPct val="0"/>
              </a:spcBef>
              <a:spcAft>
                <a:spcPts val="300"/>
              </a:spcAft>
              <a:buFont typeface="Arial" panose="020B0604020202020204" pitchFamily="34" charset="0"/>
              <a:buChar char="•"/>
            </a:pPr>
            <a:r>
              <a:rPr lang="en-US" sz="1600" dirty="0">
                <a:solidFill>
                  <a:srgbClr val="FFFFFF"/>
                </a:solidFill>
              </a:rPr>
              <a:t>12 selected organizations that receive and engage through programming</a:t>
            </a:r>
          </a:p>
          <a:p>
            <a:pPr marL="0" lvl="1" defTabSz="711200">
              <a:spcBef>
                <a:spcPct val="0"/>
              </a:spcBef>
              <a:spcAft>
                <a:spcPts val="300"/>
              </a:spcAft>
            </a:pPr>
            <a:endParaRPr lang="en-US" sz="1600" dirty="0"/>
          </a:p>
          <a:p>
            <a:pPr marL="0" lvl="1" defTabSz="711200">
              <a:spcBef>
                <a:spcPct val="0"/>
              </a:spcBef>
              <a:spcAft>
                <a:spcPts val="300"/>
              </a:spcAft>
            </a:pPr>
            <a:r>
              <a:rPr lang="en-US" sz="1600" b="1" dirty="0"/>
              <a:t>Hub Programming</a:t>
            </a:r>
          </a:p>
          <a:p>
            <a:pPr marL="285750" lvl="1" indent="-285750" defTabSz="711200">
              <a:spcBef>
                <a:spcPct val="0"/>
              </a:spcBef>
              <a:spcAft>
                <a:spcPts val="300"/>
              </a:spcAft>
              <a:buFont typeface="Arial" panose="020B0604020202020204" pitchFamily="34" charset="0"/>
              <a:buChar char="•"/>
            </a:pPr>
            <a:r>
              <a:rPr lang="en-US" sz="1600" dirty="0"/>
              <a:t>Combination of grants, tools, visits, webinars, training, advisors for Hub Organizations</a:t>
            </a:r>
          </a:p>
          <a:p>
            <a:pPr marL="0" lvl="1" defTabSz="711200">
              <a:spcBef>
                <a:spcPct val="0"/>
              </a:spcBef>
              <a:spcAft>
                <a:spcPts val="300"/>
              </a:spcAft>
            </a:pPr>
            <a:endParaRPr lang="en-US" sz="1600" dirty="0"/>
          </a:p>
          <a:p>
            <a:pPr marL="0" lvl="1" defTabSz="711200">
              <a:spcBef>
                <a:spcPct val="0"/>
              </a:spcBef>
              <a:spcAft>
                <a:spcPts val="300"/>
              </a:spcAft>
            </a:pPr>
            <a:r>
              <a:rPr lang="en-US" sz="1600" b="1" dirty="0">
                <a:solidFill>
                  <a:srgbClr val="FFFFFF"/>
                </a:solidFill>
              </a:rPr>
              <a:t>Hub Network engagement</a:t>
            </a:r>
          </a:p>
          <a:p>
            <a:pPr marL="285750" lvl="1" indent="-285750" defTabSz="711200">
              <a:spcBef>
                <a:spcPct val="0"/>
              </a:spcBef>
              <a:spcAft>
                <a:spcPts val="300"/>
              </a:spcAft>
              <a:buFont typeface="Arial" panose="020B0604020202020204" pitchFamily="34" charset="0"/>
              <a:buChar char="•"/>
            </a:pPr>
            <a:r>
              <a:rPr lang="en-US" sz="1600" dirty="0">
                <a:solidFill>
                  <a:srgbClr val="FFFFFF"/>
                </a:solidFill>
              </a:rPr>
              <a:t>Tools and space to enable sharing of insights within a Hub organization, Hub-Hub and Hub to wider safety net</a:t>
            </a:r>
          </a:p>
          <a:p>
            <a:pPr marL="285750" lvl="1" indent="-285750" defTabSz="711200">
              <a:spcBef>
                <a:spcPct val="0"/>
              </a:spcBef>
              <a:spcAft>
                <a:spcPts val="300"/>
              </a:spcAft>
              <a:buFont typeface="Arial" panose="020B0604020202020204" pitchFamily="34" charset="0"/>
              <a:buChar char="•"/>
            </a:pPr>
            <a:endParaRPr lang="en-US" sz="1600" dirty="0">
              <a:solidFill>
                <a:srgbClr val="FFFFFF"/>
              </a:solidFill>
            </a:endParaRPr>
          </a:p>
          <a:p>
            <a:pPr marL="0" lvl="1" defTabSz="711200">
              <a:spcBef>
                <a:spcPct val="0"/>
              </a:spcBef>
              <a:spcAft>
                <a:spcPts val="300"/>
              </a:spcAft>
            </a:pPr>
            <a:r>
              <a:rPr lang="en-US" sz="1600" b="1" dirty="0"/>
              <a:t>Communication catalog </a:t>
            </a:r>
          </a:p>
          <a:p>
            <a:pPr marL="0" lvl="1" defTabSz="711200">
              <a:spcBef>
                <a:spcPct val="0"/>
              </a:spcBef>
              <a:spcAft>
                <a:spcPts val="300"/>
              </a:spcAft>
            </a:pPr>
            <a:endParaRPr lang="en-US" sz="1000" dirty="0"/>
          </a:p>
        </p:txBody>
      </p:sp>
      <p:sp>
        <p:nvSpPr>
          <p:cNvPr id="7" name="Moon 6">
            <a:extLst>
              <a:ext uri="{FF2B5EF4-FFF2-40B4-BE49-F238E27FC236}">
                <a16:creationId xmlns:a16="http://schemas.microsoft.com/office/drawing/2014/main" id="{A57CD18A-56F1-48F8-81A7-D62A070C4B6D}"/>
              </a:ext>
            </a:extLst>
          </p:cNvPr>
          <p:cNvSpPr/>
          <p:nvPr/>
        </p:nvSpPr>
        <p:spPr bwMode="auto">
          <a:xfrm rot="3514453">
            <a:off x="4898867" y="2023014"/>
            <a:ext cx="142439" cy="313426"/>
          </a:xfrm>
          <a:prstGeom prst="moon">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9" name="Moon 18">
            <a:extLst>
              <a:ext uri="{FF2B5EF4-FFF2-40B4-BE49-F238E27FC236}">
                <a16:creationId xmlns:a16="http://schemas.microsoft.com/office/drawing/2014/main" id="{87C3E9E4-BFED-4B75-9D02-53525425E50F}"/>
              </a:ext>
            </a:extLst>
          </p:cNvPr>
          <p:cNvSpPr/>
          <p:nvPr/>
        </p:nvSpPr>
        <p:spPr bwMode="auto">
          <a:xfrm rot="3514453">
            <a:off x="5276117" y="2055494"/>
            <a:ext cx="142439" cy="313426"/>
          </a:xfrm>
          <a:prstGeom prst="moon">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02139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E70862-D3CA-49F6-ABA3-2709ED191EDD}"/>
              </a:ext>
            </a:extLst>
          </p:cNvPr>
          <p:cNvSpPr>
            <a:spLocks noGrp="1"/>
          </p:cNvSpPr>
          <p:nvPr>
            <p:ph type="dt" sz="half" idx="10"/>
          </p:nvPr>
        </p:nvSpPr>
        <p:spPr/>
        <p:txBody>
          <a:bodyPr/>
          <a:lstStyle/>
          <a:p>
            <a:fld id="{850647AA-8A34-4A90-B2A0-241CA7375549}" type="datetime1">
              <a:rPr lang="en-US" smtClean="0"/>
              <a:t>1/8/2019</a:t>
            </a:fld>
            <a:endParaRPr lang="en-US" dirty="0"/>
          </a:p>
        </p:txBody>
      </p:sp>
      <p:sp>
        <p:nvSpPr>
          <p:cNvPr id="4" name="Title 3">
            <a:extLst>
              <a:ext uri="{FF2B5EF4-FFF2-40B4-BE49-F238E27FC236}">
                <a16:creationId xmlns:a16="http://schemas.microsoft.com/office/drawing/2014/main" id="{ACB8465B-BF88-4417-9D7E-DDBF1758B605}"/>
              </a:ext>
            </a:extLst>
          </p:cNvPr>
          <p:cNvSpPr>
            <a:spLocks noGrp="1"/>
          </p:cNvSpPr>
          <p:nvPr>
            <p:ph type="title"/>
          </p:nvPr>
        </p:nvSpPr>
        <p:spPr>
          <a:xfrm>
            <a:off x="457199" y="274638"/>
            <a:ext cx="8443273" cy="822960"/>
          </a:xfrm>
        </p:spPr>
        <p:txBody>
          <a:bodyPr>
            <a:noAutofit/>
          </a:bodyPr>
          <a:lstStyle/>
          <a:p>
            <a:r>
              <a:rPr lang="en-US" sz="1800" dirty="0"/>
              <a:t>The Goals of the Evaluation are to understand the validity of the theory of change: the impact of the overall program at the Hub organizations, the “spread” of insights to the wider safety net and generate recommendations for program improvement </a:t>
            </a:r>
          </a:p>
        </p:txBody>
      </p:sp>
      <p:sp>
        <p:nvSpPr>
          <p:cNvPr id="9" name="Rectangle 8">
            <a:extLst>
              <a:ext uri="{FF2B5EF4-FFF2-40B4-BE49-F238E27FC236}">
                <a16:creationId xmlns:a16="http://schemas.microsoft.com/office/drawing/2014/main" id="{C186719D-D950-4CFA-9B65-E82BC9C7D8CB}"/>
              </a:ext>
            </a:extLst>
          </p:cNvPr>
          <p:cNvSpPr/>
          <p:nvPr/>
        </p:nvSpPr>
        <p:spPr>
          <a:xfrm>
            <a:off x="457199" y="1371600"/>
            <a:ext cx="8229602" cy="3093154"/>
          </a:xfrm>
          <a:prstGeom prst="rect">
            <a:avLst/>
          </a:prstGeom>
        </p:spPr>
        <p:txBody>
          <a:bodyPr wrap="square">
            <a:spAutoFit/>
          </a:bodyPr>
          <a:lstStyle/>
          <a:p>
            <a:pPr marL="0" lvl="1" defTabSz="711200">
              <a:spcBef>
                <a:spcPct val="0"/>
              </a:spcBef>
              <a:spcAft>
                <a:spcPts val="300"/>
              </a:spcAft>
            </a:pPr>
            <a:r>
              <a:rPr lang="en-US" sz="1500" b="1" dirty="0"/>
              <a:t>Goals</a:t>
            </a:r>
          </a:p>
          <a:p>
            <a:pPr marL="171450" lvl="1" indent="-171450" defTabSz="711200">
              <a:spcBef>
                <a:spcPct val="0"/>
              </a:spcBef>
              <a:spcAft>
                <a:spcPts val="300"/>
              </a:spcAft>
              <a:buChar char="•"/>
            </a:pPr>
            <a:r>
              <a:rPr lang="en-US" sz="1500" dirty="0"/>
              <a:t>Evaluate impact of the program (as a whole and specific components) at the Hub organizations on their ability and capacity to adopt technologies</a:t>
            </a:r>
          </a:p>
          <a:p>
            <a:pPr marL="628650" lvl="2" indent="-171450" defTabSz="711200">
              <a:spcBef>
                <a:spcPct val="0"/>
              </a:spcBef>
              <a:spcAft>
                <a:spcPts val="300"/>
              </a:spcAft>
              <a:buChar char="•"/>
            </a:pPr>
            <a:r>
              <a:rPr lang="en-US" sz="1500" dirty="0"/>
              <a:t>Evaluate the components of the program:  Hub organizations, Hub programming, Use of Network Strategy, Communication Catalog</a:t>
            </a:r>
          </a:p>
          <a:p>
            <a:pPr marL="171450" lvl="1" indent="-171450" defTabSz="711200">
              <a:spcBef>
                <a:spcPct val="0"/>
              </a:spcBef>
              <a:spcAft>
                <a:spcPts val="300"/>
              </a:spcAft>
              <a:buFontTx/>
              <a:buChar char="•"/>
            </a:pPr>
            <a:endParaRPr lang="en-US" sz="1500" dirty="0"/>
          </a:p>
          <a:p>
            <a:pPr marL="171450" lvl="1" indent="-171450" defTabSz="711200">
              <a:spcBef>
                <a:spcPct val="0"/>
              </a:spcBef>
              <a:spcAft>
                <a:spcPts val="300"/>
              </a:spcAft>
              <a:buFontTx/>
              <a:buChar char="•"/>
            </a:pPr>
            <a:r>
              <a:rPr lang="en-US" sz="1500" dirty="0"/>
              <a:t>Understand the Hubs organizations’ engagement with the wider-safety net on sharing learnings to understand if and how information and insights are shared from the Hub organizations to the wider safety net and identify ways to improve this spread</a:t>
            </a:r>
          </a:p>
          <a:p>
            <a:pPr marL="171450" lvl="1" indent="-171450" defTabSz="711200">
              <a:spcBef>
                <a:spcPct val="0"/>
              </a:spcBef>
              <a:spcAft>
                <a:spcPts val="300"/>
              </a:spcAft>
              <a:buFontTx/>
              <a:buChar char="•"/>
            </a:pPr>
            <a:endParaRPr lang="en-US" sz="1500" dirty="0"/>
          </a:p>
          <a:p>
            <a:pPr marL="171450" lvl="1" indent="-171450" defTabSz="711200">
              <a:spcBef>
                <a:spcPct val="0"/>
              </a:spcBef>
              <a:spcAft>
                <a:spcPts val="300"/>
              </a:spcAft>
              <a:buChar char="•"/>
            </a:pPr>
            <a:r>
              <a:rPr lang="en-US" sz="1500" dirty="0"/>
              <a:t>Generate and prioritize ideas for improvements for the Hubs program (current program and future iterations)</a:t>
            </a:r>
          </a:p>
        </p:txBody>
      </p:sp>
      <p:pic>
        <p:nvPicPr>
          <p:cNvPr id="10" name="Picture 9">
            <a:extLst>
              <a:ext uri="{FF2B5EF4-FFF2-40B4-BE49-F238E27FC236}">
                <a16:creationId xmlns:a16="http://schemas.microsoft.com/office/drawing/2014/main" id="{EBCC3E93-BB3C-400B-B7B1-BAF107A7E48C}"/>
              </a:ext>
            </a:extLst>
          </p:cNvPr>
          <p:cNvPicPr>
            <a:picLocks noChangeAspect="1"/>
          </p:cNvPicPr>
          <p:nvPr/>
        </p:nvPicPr>
        <p:blipFill>
          <a:blip r:embed="rId2"/>
          <a:stretch>
            <a:fillRect/>
          </a:stretch>
        </p:blipFill>
        <p:spPr>
          <a:xfrm>
            <a:off x="6530191" y="4569824"/>
            <a:ext cx="2027466" cy="2097675"/>
          </a:xfrm>
          <a:prstGeom prst="rect">
            <a:avLst/>
          </a:prstGeom>
        </p:spPr>
      </p:pic>
      <p:sp>
        <p:nvSpPr>
          <p:cNvPr id="5" name="Rectangle 4">
            <a:extLst>
              <a:ext uri="{FF2B5EF4-FFF2-40B4-BE49-F238E27FC236}">
                <a16:creationId xmlns:a16="http://schemas.microsoft.com/office/drawing/2014/main" id="{1E657C47-71F3-44FF-8C0C-568B7CD5864E}"/>
              </a:ext>
            </a:extLst>
          </p:cNvPr>
          <p:cNvSpPr/>
          <p:nvPr/>
        </p:nvSpPr>
        <p:spPr>
          <a:xfrm>
            <a:off x="445322" y="4619358"/>
            <a:ext cx="5646719" cy="1823576"/>
          </a:xfrm>
          <a:prstGeom prst="rect">
            <a:avLst/>
          </a:prstGeom>
        </p:spPr>
        <p:txBody>
          <a:bodyPr wrap="square">
            <a:spAutoFit/>
          </a:bodyPr>
          <a:lstStyle/>
          <a:p>
            <a:pPr marL="0" lvl="1" defTabSz="711200">
              <a:spcBef>
                <a:spcPct val="0"/>
              </a:spcBef>
              <a:spcAft>
                <a:spcPts val="300"/>
              </a:spcAft>
            </a:pPr>
            <a:r>
              <a:rPr lang="en-US" sz="1500" b="1" dirty="0"/>
              <a:t>Other Goals</a:t>
            </a:r>
          </a:p>
          <a:p>
            <a:pPr marL="171450" lvl="1" indent="-171450" defTabSz="711200">
              <a:spcBef>
                <a:spcPct val="0"/>
              </a:spcBef>
              <a:spcAft>
                <a:spcPts val="300"/>
              </a:spcAft>
              <a:buChar char="•"/>
            </a:pPr>
            <a:r>
              <a:rPr lang="en-US" sz="1500" dirty="0"/>
              <a:t>Gain insights on how to evaluate capacity building for other CHCF programs</a:t>
            </a:r>
          </a:p>
          <a:p>
            <a:pPr marL="0" lvl="1" defTabSz="711200">
              <a:spcBef>
                <a:spcPct val="0"/>
              </a:spcBef>
              <a:spcAft>
                <a:spcPts val="300"/>
              </a:spcAft>
            </a:pPr>
            <a:endParaRPr lang="en-US" sz="1500" dirty="0"/>
          </a:p>
          <a:p>
            <a:pPr marL="171450" lvl="1" indent="-171450" defTabSz="711200">
              <a:spcBef>
                <a:spcPct val="0"/>
              </a:spcBef>
              <a:spcAft>
                <a:spcPts val="300"/>
              </a:spcAft>
              <a:buChar char="•"/>
            </a:pPr>
            <a:r>
              <a:rPr lang="en-US" sz="1500" dirty="0"/>
              <a:t>However, it’s not about duplicating the CCI data on program tracking e.g., which and the number of technologies vetted or use of programming</a:t>
            </a:r>
          </a:p>
        </p:txBody>
      </p:sp>
      <p:sp>
        <p:nvSpPr>
          <p:cNvPr id="8" name="Footer Placeholder 7">
            <a:extLst>
              <a:ext uri="{FF2B5EF4-FFF2-40B4-BE49-F238E27FC236}">
                <a16:creationId xmlns:a16="http://schemas.microsoft.com/office/drawing/2014/main" id="{12E34112-7FD5-441D-814E-BC5A9BC4B17B}"/>
              </a:ext>
            </a:extLst>
          </p:cNvPr>
          <p:cNvSpPr txBox="1">
            <a:spLocks/>
          </p:cNvSpPr>
          <p:nvPr/>
        </p:nvSpPr>
        <p:spPr>
          <a:xfrm>
            <a:off x="3028950" y="6538118"/>
            <a:ext cx="3086100" cy="258763"/>
          </a:xfrm>
          <a:prstGeom prst="rect">
            <a:avLst/>
          </a:prstGeom>
        </p:spPr>
        <p:txBody>
          <a:bodyPr vert="horz" lIns="91440" tIns="45720" rIns="91440" bIns="45720" rtlCol="0" anchor="ctr"/>
          <a:lstStyle>
            <a:defPPr>
              <a:defRPr lang="en-US"/>
            </a:defPPr>
            <a:lvl1pPr algn="ctr">
              <a:defRPr sz="1100">
                <a:solidFill>
                  <a:schemeClr val="tx1">
                    <a:lumMod val="75000"/>
                    <a:lumOff val="25000"/>
                  </a:schemeClr>
                </a:solidFill>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The Scott Group 2019</a:t>
            </a:r>
            <a:endParaRPr lang="en-US" dirty="0"/>
          </a:p>
        </p:txBody>
      </p:sp>
      <p:sp>
        <p:nvSpPr>
          <p:cNvPr id="6" name="Slide Number Placeholder 5">
            <a:extLst>
              <a:ext uri="{FF2B5EF4-FFF2-40B4-BE49-F238E27FC236}">
                <a16:creationId xmlns:a16="http://schemas.microsoft.com/office/drawing/2014/main" id="{C8F625FD-35F4-41FE-A302-35E98B47E762}"/>
              </a:ext>
            </a:extLst>
          </p:cNvPr>
          <p:cNvSpPr>
            <a:spLocks noGrp="1"/>
          </p:cNvSpPr>
          <p:nvPr>
            <p:ph type="sldNum" sz="quarter" idx="11"/>
          </p:nvPr>
        </p:nvSpPr>
        <p:spPr>
          <a:xfrm>
            <a:off x="6849997" y="6450321"/>
            <a:ext cx="2133600" cy="365125"/>
          </a:xfrm>
        </p:spPr>
        <p:txBody>
          <a:bodyPr/>
          <a:lstStyle/>
          <a:p>
            <a:fld id="{E25F73E5-78AC-4A1C-BEBB-731BD7B34BDD}" type="slidenum">
              <a:rPr lang="en-US" smtClean="0"/>
              <a:pPr/>
              <a:t>5</a:t>
            </a:fld>
            <a:endParaRPr lang="en-US" dirty="0"/>
          </a:p>
        </p:txBody>
      </p:sp>
    </p:spTree>
    <p:extLst>
      <p:ext uri="{BB962C8B-B14F-4D97-AF65-F5344CB8AC3E}">
        <p14:creationId xmlns:p14="http://schemas.microsoft.com/office/powerpoint/2010/main" val="363825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4B1A8C0-B1E0-490F-8AEF-9396DBAA901E}"/>
              </a:ext>
            </a:extLst>
          </p:cNvPr>
          <p:cNvSpPr/>
          <p:nvPr/>
        </p:nvSpPr>
        <p:spPr bwMode="auto">
          <a:xfrm>
            <a:off x="356251" y="4024179"/>
            <a:ext cx="4230231" cy="2477401"/>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 name="Rectangle 1">
            <a:extLst>
              <a:ext uri="{FF2B5EF4-FFF2-40B4-BE49-F238E27FC236}">
                <a16:creationId xmlns:a16="http://schemas.microsoft.com/office/drawing/2014/main" id="{9BA9E3F1-5F7D-4292-97B5-371F542021F1}"/>
              </a:ext>
            </a:extLst>
          </p:cNvPr>
          <p:cNvSpPr/>
          <p:nvPr/>
        </p:nvSpPr>
        <p:spPr bwMode="auto">
          <a:xfrm>
            <a:off x="368739" y="1204826"/>
            <a:ext cx="6459763" cy="2659941"/>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1F9AA0A2-15D5-49A7-9534-43C2F1461274}"/>
              </a:ext>
            </a:extLst>
          </p:cNvPr>
          <p:cNvSpPr/>
          <p:nvPr/>
        </p:nvSpPr>
        <p:spPr>
          <a:xfrm>
            <a:off x="457200" y="1371600"/>
            <a:ext cx="8229600" cy="4956048"/>
          </a:xfrm>
          <a:prstGeom prst="rect">
            <a:avLst/>
          </a:prstGeom>
          <a:ln>
            <a:noFill/>
          </a:ln>
        </p:spPr>
        <p:txBody>
          <a:bodyPr/>
          <a:lstStyle/>
          <a:p>
            <a:endParaRPr lang="en-US" dirty="0"/>
          </a:p>
        </p:txBody>
      </p:sp>
      <p:sp>
        <p:nvSpPr>
          <p:cNvPr id="7" name="Freeform: Shape 6">
            <a:extLst>
              <a:ext uri="{FF2B5EF4-FFF2-40B4-BE49-F238E27FC236}">
                <a16:creationId xmlns:a16="http://schemas.microsoft.com/office/drawing/2014/main" id="{2E0E44D8-985D-4A94-8119-6479C0939538}"/>
              </a:ext>
            </a:extLst>
          </p:cNvPr>
          <p:cNvSpPr/>
          <p:nvPr/>
        </p:nvSpPr>
        <p:spPr>
          <a:xfrm>
            <a:off x="482084" y="1551180"/>
            <a:ext cx="1858297" cy="210312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solidFill>
            <a:schemeClr val="bg1">
              <a:lumMod val="75000"/>
            </a:scheme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600" b="0" kern="1200" baseline="0" dirty="0">
                <a:solidFill>
                  <a:schemeClr val="bg2">
                    <a:lumMod val="20000"/>
                    <a:lumOff val="80000"/>
                  </a:schemeClr>
                </a:solidFill>
              </a:rPr>
              <a:t>1. </a:t>
            </a:r>
            <a:br>
              <a:rPr lang="en-US" sz="1600" b="0" kern="1200" baseline="0" dirty="0">
                <a:solidFill>
                  <a:schemeClr val="bg2">
                    <a:lumMod val="20000"/>
                    <a:lumOff val="80000"/>
                  </a:schemeClr>
                </a:solidFill>
              </a:rPr>
            </a:br>
            <a:r>
              <a:rPr lang="en-US" sz="1600" b="0" kern="1200" baseline="0" dirty="0">
                <a:solidFill>
                  <a:schemeClr val="bg2">
                    <a:lumMod val="20000"/>
                    <a:lumOff val="80000"/>
                  </a:schemeClr>
                </a:solidFill>
              </a:rPr>
              <a:t>What is the impact of the Hubs Program at</a:t>
            </a:r>
            <a:br>
              <a:rPr lang="en-US" sz="1600" b="0" kern="1200" baseline="0" dirty="0">
                <a:solidFill>
                  <a:schemeClr val="bg2">
                    <a:lumMod val="20000"/>
                    <a:lumOff val="80000"/>
                  </a:schemeClr>
                </a:solidFill>
              </a:rPr>
            </a:br>
            <a:r>
              <a:rPr lang="en-US" sz="1600" b="0" kern="1200" baseline="0" dirty="0">
                <a:solidFill>
                  <a:schemeClr val="bg2">
                    <a:lumMod val="20000"/>
                    <a:lumOff val="80000"/>
                  </a:schemeClr>
                </a:solidFill>
              </a:rPr>
              <a:t> Hubs organizations?</a:t>
            </a:r>
            <a:endParaRPr lang="en-US" sz="1600" b="0" kern="1200" dirty="0">
              <a:solidFill>
                <a:schemeClr val="bg2">
                  <a:lumMod val="20000"/>
                  <a:lumOff val="80000"/>
                </a:schemeClr>
              </a:solidFill>
            </a:endParaRPr>
          </a:p>
        </p:txBody>
      </p:sp>
      <p:sp>
        <p:nvSpPr>
          <p:cNvPr id="8" name="Freeform: Shape 7">
            <a:extLst>
              <a:ext uri="{FF2B5EF4-FFF2-40B4-BE49-F238E27FC236}">
                <a16:creationId xmlns:a16="http://schemas.microsoft.com/office/drawing/2014/main" id="{1C3E183E-8474-43AA-8B54-8FA44FE7D6B5}"/>
              </a:ext>
            </a:extLst>
          </p:cNvPr>
          <p:cNvSpPr/>
          <p:nvPr/>
        </p:nvSpPr>
        <p:spPr>
          <a:xfrm>
            <a:off x="2597557" y="1551180"/>
            <a:ext cx="1858297" cy="210312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solidFill>
            <a:schemeClr val="tx2">
              <a:lumMod val="60000"/>
              <a:lumOff val="40000"/>
            </a:schemeClr>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600" b="0" kern="1200" baseline="0" dirty="0">
                <a:solidFill>
                  <a:srgbClr val="FFFFFF"/>
                </a:solidFill>
              </a:rPr>
              <a:t>2. </a:t>
            </a:r>
            <a:br>
              <a:rPr lang="en-US" sz="1600" b="0" kern="1200" baseline="0" dirty="0">
                <a:solidFill>
                  <a:srgbClr val="FFFFFF"/>
                </a:solidFill>
              </a:rPr>
            </a:br>
            <a:r>
              <a:rPr lang="en-US" sz="1600" dirty="0">
                <a:solidFill>
                  <a:srgbClr val="FFFFFF"/>
                </a:solidFill>
              </a:rPr>
              <a:t>Which Hub organizations experienced greater impact from the Hub program and why? </a:t>
            </a:r>
            <a:endParaRPr lang="en-US" sz="1600" b="0" kern="1200" dirty="0">
              <a:solidFill>
                <a:srgbClr val="FFFFFF"/>
              </a:solidFill>
            </a:endParaRPr>
          </a:p>
        </p:txBody>
      </p:sp>
      <p:sp>
        <p:nvSpPr>
          <p:cNvPr id="9" name="Freeform: Shape 8">
            <a:extLst>
              <a:ext uri="{FF2B5EF4-FFF2-40B4-BE49-F238E27FC236}">
                <a16:creationId xmlns:a16="http://schemas.microsoft.com/office/drawing/2014/main" id="{87BEFB7C-D503-4703-AE7C-6FFA76AC00EA}"/>
              </a:ext>
            </a:extLst>
          </p:cNvPr>
          <p:cNvSpPr/>
          <p:nvPr/>
        </p:nvSpPr>
        <p:spPr>
          <a:xfrm>
            <a:off x="4713030" y="1534354"/>
            <a:ext cx="1858297" cy="210312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solidFill>
            <a:schemeClr val="accent4">
              <a:lumMod val="7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600" b="0" kern="1200" baseline="0" dirty="0">
                <a:solidFill>
                  <a:schemeClr val="bg2">
                    <a:lumMod val="20000"/>
                    <a:lumOff val="80000"/>
                  </a:schemeClr>
                </a:solidFill>
              </a:rPr>
              <a:t>3. </a:t>
            </a:r>
            <a:br>
              <a:rPr lang="en-US" sz="1600" b="0" kern="1200" baseline="0" dirty="0">
                <a:solidFill>
                  <a:schemeClr val="bg2">
                    <a:lumMod val="20000"/>
                    <a:lumOff val="80000"/>
                  </a:schemeClr>
                </a:solidFill>
              </a:rPr>
            </a:br>
            <a:r>
              <a:rPr lang="en-US" sz="1600" b="0" kern="1200" baseline="0" dirty="0">
                <a:solidFill>
                  <a:schemeClr val="bg2">
                    <a:lumMod val="20000"/>
                    <a:lumOff val="80000"/>
                  </a:schemeClr>
                </a:solidFill>
              </a:rPr>
              <a:t>Which components </a:t>
            </a:r>
            <a:r>
              <a:rPr lang="en-US" sz="1600" dirty="0">
                <a:solidFill>
                  <a:schemeClr val="bg2">
                    <a:lumMod val="20000"/>
                    <a:lumOff val="80000"/>
                  </a:schemeClr>
                </a:solidFill>
              </a:rPr>
              <a:t>of the Hub programming are working well or not working well for the Hub organizations?</a:t>
            </a:r>
            <a:endParaRPr lang="en-US" sz="1600" b="0" kern="1200" dirty="0">
              <a:solidFill>
                <a:schemeClr val="bg2">
                  <a:lumMod val="20000"/>
                  <a:lumOff val="80000"/>
                </a:schemeClr>
              </a:solidFill>
            </a:endParaRPr>
          </a:p>
        </p:txBody>
      </p:sp>
      <p:sp>
        <p:nvSpPr>
          <p:cNvPr id="10" name="Freeform: Shape 9">
            <a:extLst>
              <a:ext uri="{FF2B5EF4-FFF2-40B4-BE49-F238E27FC236}">
                <a16:creationId xmlns:a16="http://schemas.microsoft.com/office/drawing/2014/main" id="{787430F8-3E8B-4946-9956-08FDF281A696}"/>
              </a:ext>
            </a:extLst>
          </p:cNvPr>
          <p:cNvSpPr/>
          <p:nvPr/>
        </p:nvSpPr>
        <p:spPr>
          <a:xfrm>
            <a:off x="6999461" y="2888157"/>
            <a:ext cx="1858297" cy="265994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600" b="0" kern="1200" baseline="0" dirty="0">
                <a:solidFill>
                  <a:schemeClr val="bg2">
                    <a:lumMod val="20000"/>
                    <a:lumOff val="80000"/>
                  </a:schemeClr>
                </a:solidFill>
              </a:rPr>
              <a:t>6. </a:t>
            </a:r>
            <a:br>
              <a:rPr lang="en-US" sz="1600" b="0" kern="1200" baseline="0" dirty="0">
                <a:solidFill>
                  <a:schemeClr val="bg2">
                    <a:lumMod val="20000"/>
                    <a:lumOff val="80000"/>
                  </a:schemeClr>
                </a:solidFill>
              </a:rPr>
            </a:br>
            <a:r>
              <a:rPr lang="en-US" sz="1600" b="0" kern="1200" baseline="0" dirty="0">
                <a:solidFill>
                  <a:schemeClr val="bg2">
                    <a:lumMod val="20000"/>
                    <a:lumOff val="80000"/>
                  </a:schemeClr>
                </a:solidFill>
              </a:rPr>
              <a:t>What are the recommended improvements to the Hub </a:t>
            </a:r>
            <a:r>
              <a:rPr lang="en-US" sz="1600" dirty="0">
                <a:solidFill>
                  <a:schemeClr val="bg2">
                    <a:lumMod val="20000"/>
                    <a:lumOff val="80000"/>
                  </a:schemeClr>
                </a:solidFill>
              </a:rPr>
              <a:t>P</a:t>
            </a:r>
            <a:r>
              <a:rPr lang="en-US" sz="1600" b="0" kern="1200" baseline="0" dirty="0">
                <a:solidFill>
                  <a:schemeClr val="bg2">
                    <a:lumMod val="20000"/>
                    <a:lumOff val="80000"/>
                  </a:schemeClr>
                </a:solidFill>
              </a:rPr>
              <a:t>rogram to increase impact at the Hub Organizations and to further enable spread?</a:t>
            </a:r>
            <a:endParaRPr lang="en-US" sz="1600" b="0" kern="1200" dirty="0">
              <a:solidFill>
                <a:schemeClr val="bg2">
                  <a:lumMod val="20000"/>
                  <a:lumOff val="80000"/>
                </a:schemeClr>
              </a:solidFill>
            </a:endParaRPr>
          </a:p>
        </p:txBody>
      </p:sp>
      <p:sp>
        <p:nvSpPr>
          <p:cNvPr id="11" name="Freeform: Shape 10">
            <a:extLst>
              <a:ext uri="{FF2B5EF4-FFF2-40B4-BE49-F238E27FC236}">
                <a16:creationId xmlns:a16="http://schemas.microsoft.com/office/drawing/2014/main" id="{401546C3-BC21-457E-8E17-F4779C8EE6C5}"/>
              </a:ext>
            </a:extLst>
          </p:cNvPr>
          <p:cNvSpPr/>
          <p:nvPr/>
        </p:nvSpPr>
        <p:spPr>
          <a:xfrm>
            <a:off x="457201" y="4318335"/>
            <a:ext cx="1858297" cy="210312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ln>
            <a:no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600" dirty="0">
                <a:solidFill>
                  <a:schemeClr val="bg2">
                    <a:lumMod val="20000"/>
                    <a:lumOff val="80000"/>
                  </a:schemeClr>
                </a:solidFill>
              </a:rPr>
              <a:t>4.</a:t>
            </a:r>
            <a:r>
              <a:rPr lang="en-US" sz="1600" b="0" kern="1200" baseline="0" dirty="0">
                <a:solidFill>
                  <a:schemeClr val="bg2">
                    <a:lumMod val="20000"/>
                    <a:lumOff val="80000"/>
                  </a:schemeClr>
                </a:solidFill>
              </a:rPr>
              <a:t> </a:t>
            </a:r>
            <a:br>
              <a:rPr lang="en-US" sz="1600" b="0" kern="1200" baseline="0" dirty="0">
                <a:solidFill>
                  <a:schemeClr val="bg2">
                    <a:lumMod val="20000"/>
                    <a:lumOff val="80000"/>
                  </a:schemeClr>
                </a:solidFill>
              </a:rPr>
            </a:br>
            <a:r>
              <a:rPr lang="en-US" sz="1600" b="0" kern="1200" baseline="0" dirty="0">
                <a:solidFill>
                  <a:srgbClr val="FFFFFF"/>
                </a:solidFill>
              </a:rPr>
              <a:t>How and </a:t>
            </a:r>
            <a:r>
              <a:rPr lang="en-US" sz="1600" dirty="0">
                <a:solidFill>
                  <a:schemeClr val="bg2">
                    <a:lumMod val="20000"/>
                    <a:lumOff val="80000"/>
                  </a:schemeClr>
                </a:solidFill>
              </a:rPr>
              <a:t>t</a:t>
            </a:r>
            <a:r>
              <a:rPr lang="en-US" sz="1600" b="0" kern="1200" baseline="0" dirty="0">
                <a:solidFill>
                  <a:schemeClr val="bg2">
                    <a:lumMod val="20000"/>
                    <a:lumOff val="80000"/>
                  </a:schemeClr>
                </a:solidFill>
              </a:rPr>
              <a:t>o what extent are Hub organizations engaging and sharing learnings with the broader safety net sector? </a:t>
            </a:r>
            <a:endParaRPr lang="en-US" sz="1600" b="0" kern="1200" dirty="0">
              <a:solidFill>
                <a:schemeClr val="bg2">
                  <a:lumMod val="20000"/>
                  <a:lumOff val="80000"/>
                </a:schemeClr>
              </a:solidFill>
            </a:endParaRPr>
          </a:p>
        </p:txBody>
      </p:sp>
      <p:sp>
        <p:nvSpPr>
          <p:cNvPr id="5" name="Title 4">
            <a:extLst>
              <a:ext uri="{FF2B5EF4-FFF2-40B4-BE49-F238E27FC236}">
                <a16:creationId xmlns:a16="http://schemas.microsoft.com/office/drawing/2014/main" id="{E9DD5A10-3E82-43CA-8F77-E322EB4FD225}"/>
              </a:ext>
            </a:extLst>
          </p:cNvPr>
          <p:cNvSpPr>
            <a:spLocks noGrp="1"/>
          </p:cNvSpPr>
          <p:nvPr>
            <p:ph type="title"/>
          </p:nvPr>
        </p:nvSpPr>
        <p:spPr>
          <a:xfrm>
            <a:off x="457200" y="274638"/>
            <a:ext cx="8489950" cy="822960"/>
          </a:xfrm>
        </p:spPr>
        <p:txBody>
          <a:bodyPr>
            <a:noAutofit/>
          </a:bodyPr>
          <a:lstStyle/>
          <a:p>
            <a:r>
              <a:rPr lang="en-US" sz="1900" dirty="0"/>
              <a:t>The evaluation will focus on the impact of the Hub program on Hub organizations and the spread of insights from the Hub organizations to the wider safety net</a:t>
            </a:r>
          </a:p>
        </p:txBody>
      </p:sp>
      <p:sp>
        <p:nvSpPr>
          <p:cNvPr id="4" name="Slide Number Placeholder 2">
            <a:extLst>
              <a:ext uri="{FF2B5EF4-FFF2-40B4-BE49-F238E27FC236}">
                <a16:creationId xmlns:a16="http://schemas.microsoft.com/office/drawing/2014/main" id="{F2DF3F1C-75A1-483F-9543-74FCD52BAA4A}"/>
              </a:ext>
            </a:extLst>
          </p:cNvPr>
          <p:cNvSpPr>
            <a:spLocks noGrp="1"/>
          </p:cNvSpPr>
          <p:nvPr>
            <p:ph type="sldNum" sz="quarter" idx="12"/>
          </p:nvPr>
        </p:nvSpPr>
        <p:spPr>
          <a:xfrm>
            <a:off x="7042150" y="6589713"/>
            <a:ext cx="1905000" cy="115887"/>
          </a:xfrm>
        </p:spPr>
        <p:txBody>
          <a:bodyPr/>
          <a:lstStyle/>
          <a:p>
            <a:fld id="{E96FA6ED-F79D-4AC4-BB8A-1516C80AA007}" type="slidenum">
              <a:rPr lang="en-US" smtClean="0"/>
              <a:pPr/>
              <a:t>6</a:t>
            </a:fld>
            <a:endParaRPr lang="en-US" dirty="0"/>
          </a:p>
        </p:txBody>
      </p:sp>
      <p:sp>
        <p:nvSpPr>
          <p:cNvPr id="13" name="TextBox 12">
            <a:extLst>
              <a:ext uri="{FF2B5EF4-FFF2-40B4-BE49-F238E27FC236}">
                <a16:creationId xmlns:a16="http://schemas.microsoft.com/office/drawing/2014/main" id="{0E0C029A-1660-4DFA-A29E-3DEC7116FF4A}"/>
              </a:ext>
            </a:extLst>
          </p:cNvPr>
          <p:cNvSpPr txBox="1"/>
          <p:nvPr/>
        </p:nvSpPr>
        <p:spPr>
          <a:xfrm>
            <a:off x="457199" y="1234807"/>
            <a:ext cx="6721434" cy="369332"/>
          </a:xfrm>
          <a:prstGeom prst="rect">
            <a:avLst/>
          </a:prstGeom>
          <a:noFill/>
        </p:spPr>
        <p:txBody>
          <a:bodyPr wrap="square" rtlCol="0">
            <a:spAutoFit/>
          </a:bodyPr>
          <a:lstStyle/>
          <a:p>
            <a:r>
              <a:rPr lang="en-US" b="1" dirty="0"/>
              <a:t>Impact at Hub organizations</a:t>
            </a:r>
          </a:p>
        </p:txBody>
      </p:sp>
      <p:sp>
        <p:nvSpPr>
          <p:cNvPr id="14" name="TextBox 13">
            <a:extLst>
              <a:ext uri="{FF2B5EF4-FFF2-40B4-BE49-F238E27FC236}">
                <a16:creationId xmlns:a16="http://schemas.microsoft.com/office/drawing/2014/main" id="{35AFBC6B-8068-4F41-B331-66E3936E1186}"/>
              </a:ext>
            </a:extLst>
          </p:cNvPr>
          <p:cNvSpPr txBox="1"/>
          <p:nvPr/>
        </p:nvSpPr>
        <p:spPr>
          <a:xfrm>
            <a:off x="428192" y="3983547"/>
            <a:ext cx="4158290" cy="369332"/>
          </a:xfrm>
          <a:prstGeom prst="rect">
            <a:avLst/>
          </a:prstGeom>
          <a:noFill/>
        </p:spPr>
        <p:txBody>
          <a:bodyPr wrap="square" rtlCol="0">
            <a:spAutoFit/>
          </a:bodyPr>
          <a:lstStyle/>
          <a:p>
            <a:r>
              <a:rPr lang="en-US" b="1" dirty="0"/>
              <a:t>Extent of “spread”</a:t>
            </a:r>
          </a:p>
        </p:txBody>
      </p:sp>
      <p:sp>
        <p:nvSpPr>
          <p:cNvPr id="3" name="Date Placeholder 2">
            <a:extLst>
              <a:ext uri="{FF2B5EF4-FFF2-40B4-BE49-F238E27FC236}">
                <a16:creationId xmlns:a16="http://schemas.microsoft.com/office/drawing/2014/main" id="{FD67C9AB-187C-4024-908B-B27B8D2F7906}"/>
              </a:ext>
            </a:extLst>
          </p:cNvPr>
          <p:cNvSpPr>
            <a:spLocks noGrp="1"/>
          </p:cNvSpPr>
          <p:nvPr>
            <p:ph type="dt" sz="half" idx="10"/>
          </p:nvPr>
        </p:nvSpPr>
        <p:spPr>
          <a:xfrm>
            <a:off x="546100" y="6238410"/>
            <a:ext cx="1905000" cy="228600"/>
          </a:xfrm>
        </p:spPr>
        <p:txBody>
          <a:bodyPr/>
          <a:lstStyle/>
          <a:p>
            <a:fld id="{FABD4E22-CAE9-4989-8D41-1909C8F9DB68}" type="datetime1">
              <a:rPr lang="en-US" smtClean="0"/>
              <a:t>1/8/2019</a:t>
            </a:fld>
            <a:endParaRPr lang="en-US" dirty="0"/>
          </a:p>
        </p:txBody>
      </p:sp>
      <p:sp>
        <p:nvSpPr>
          <p:cNvPr id="12" name="Footer Placeholder 11">
            <a:extLst>
              <a:ext uri="{FF2B5EF4-FFF2-40B4-BE49-F238E27FC236}">
                <a16:creationId xmlns:a16="http://schemas.microsoft.com/office/drawing/2014/main" id="{87F9C30A-1610-4A85-9CB5-1D1412215270}"/>
              </a:ext>
            </a:extLst>
          </p:cNvPr>
          <p:cNvSpPr>
            <a:spLocks noGrp="1"/>
          </p:cNvSpPr>
          <p:nvPr>
            <p:ph type="ftr" sz="quarter" idx="3"/>
          </p:nvPr>
        </p:nvSpPr>
        <p:spPr>
          <a:xfrm>
            <a:off x="3028950" y="6523128"/>
            <a:ext cx="3086100" cy="258763"/>
          </a:xfrm>
        </p:spPr>
        <p:txBody>
          <a:bodyPr/>
          <a:lstStyle/>
          <a:p>
            <a:r>
              <a:rPr lang="en-US" dirty="0">
                <a:solidFill>
                  <a:schemeClr val="tx1">
                    <a:lumMod val="75000"/>
                    <a:lumOff val="25000"/>
                  </a:schemeClr>
                </a:solidFill>
                <a:cs typeface="Times New Roman" pitchFamily="18" charset="0"/>
              </a:rPr>
              <a:t>© The Scott Group 2019</a:t>
            </a:r>
            <a:endParaRPr lang="en-US" dirty="0">
              <a:solidFill>
                <a:schemeClr val="tx1">
                  <a:lumMod val="75000"/>
                  <a:lumOff val="25000"/>
                </a:schemeClr>
              </a:solidFill>
            </a:endParaRPr>
          </a:p>
        </p:txBody>
      </p:sp>
      <p:sp>
        <p:nvSpPr>
          <p:cNvPr id="18" name="Freeform: Shape 17">
            <a:extLst>
              <a:ext uri="{FF2B5EF4-FFF2-40B4-BE49-F238E27FC236}">
                <a16:creationId xmlns:a16="http://schemas.microsoft.com/office/drawing/2014/main" id="{2143E4B5-46D1-4FC5-94A5-6B8CBFA7BE8D}"/>
              </a:ext>
            </a:extLst>
          </p:cNvPr>
          <p:cNvSpPr/>
          <p:nvPr/>
        </p:nvSpPr>
        <p:spPr>
          <a:xfrm>
            <a:off x="2537317" y="4319222"/>
            <a:ext cx="1858297" cy="210312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a:ln>
            <a:noFill/>
          </a:ln>
        </p:spPr>
        <p:style>
          <a:lnRef idx="2">
            <a:scrgbClr r="0" g="0" b="0"/>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600" dirty="0">
                <a:solidFill>
                  <a:schemeClr val="bg2">
                    <a:lumMod val="20000"/>
                    <a:lumOff val="80000"/>
                  </a:schemeClr>
                </a:solidFill>
              </a:rPr>
              <a:t>5.</a:t>
            </a:r>
            <a:br>
              <a:rPr lang="en-US" sz="1600" b="0" kern="1200" baseline="0" dirty="0">
                <a:solidFill>
                  <a:schemeClr val="bg2">
                    <a:lumMod val="20000"/>
                    <a:lumOff val="80000"/>
                  </a:schemeClr>
                </a:solidFill>
              </a:rPr>
            </a:br>
            <a:r>
              <a:rPr lang="en-US" sz="1600" b="0" kern="1200" baseline="0" dirty="0">
                <a:solidFill>
                  <a:srgbClr val="FFFFFF"/>
                </a:solidFill>
              </a:rPr>
              <a:t>Which components of the Hub program most enable “spread” to the wider Safety Net?</a:t>
            </a:r>
            <a:endParaRPr lang="en-US" sz="1600" b="0" kern="1200" dirty="0">
              <a:solidFill>
                <a:schemeClr val="bg2">
                  <a:lumMod val="20000"/>
                  <a:lumOff val="80000"/>
                </a:schemeClr>
              </a:solidFill>
            </a:endParaRPr>
          </a:p>
        </p:txBody>
      </p:sp>
      <p:sp>
        <p:nvSpPr>
          <p:cNvPr id="17" name="TextBox 16">
            <a:extLst>
              <a:ext uri="{FF2B5EF4-FFF2-40B4-BE49-F238E27FC236}">
                <a16:creationId xmlns:a16="http://schemas.microsoft.com/office/drawing/2014/main" id="{CC804B4E-1E2B-4EEF-9D80-C157B68CAE8C}"/>
              </a:ext>
            </a:extLst>
          </p:cNvPr>
          <p:cNvSpPr txBox="1"/>
          <p:nvPr/>
        </p:nvSpPr>
        <p:spPr>
          <a:xfrm>
            <a:off x="7102293" y="1862876"/>
            <a:ext cx="1591654" cy="307777"/>
          </a:xfrm>
          <a:prstGeom prst="rect">
            <a:avLst/>
          </a:prstGeom>
          <a:noFill/>
          <a:ln w="9525">
            <a:solidFill>
              <a:schemeClr val="tx1"/>
            </a:solidFill>
          </a:ln>
        </p:spPr>
        <p:txBody>
          <a:bodyPr wrap="none" rtlCol="0">
            <a:spAutoFit/>
          </a:bodyPr>
          <a:lstStyle/>
          <a:p>
            <a:r>
              <a:rPr lang="en-US" sz="1400" dirty="0"/>
              <a:t>Draft for discussion</a:t>
            </a:r>
          </a:p>
        </p:txBody>
      </p:sp>
    </p:spTree>
    <p:extLst>
      <p:ext uri="{BB962C8B-B14F-4D97-AF65-F5344CB8AC3E}">
        <p14:creationId xmlns:p14="http://schemas.microsoft.com/office/powerpoint/2010/main" val="2193596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823710-28BD-4F9D-9587-5E350100A16F}"/>
              </a:ext>
            </a:extLst>
          </p:cNvPr>
          <p:cNvSpPr>
            <a:spLocks noGrp="1"/>
          </p:cNvSpPr>
          <p:nvPr>
            <p:ph type="dt" sz="half" idx="10"/>
          </p:nvPr>
        </p:nvSpPr>
        <p:spPr/>
        <p:txBody>
          <a:bodyPr/>
          <a:lstStyle/>
          <a:p>
            <a:fld id="{85CC93BB-0B4E-4118-84AB-6D50B094CF4C}" type="datetime1">
              <a:rPr lang="en-US" smtClean="0"/>
              <a:t>1/8/2019</a:t>
            </a:fld>
            <a:endParaRPr lang="en-US" dirty="0"/>
          </a:p>
        </p:txBody>
      </p:sp>
      <p:sp>
        <p:nvSpPr>
          <p:cNvPr id="3" name="Slide Number Placeholder 2">
            <a:extLst>
              <a:ext uri="{FF2B5EF4-FFF2-40B4-BE49-F238E27FC236}">
                <a16:creationId xmlns:a16="http://schemas.microsoft.com/office/drawing/2014/main" id="{135C3494-15F7-42EA-8F29-C4F2005F1C90}"/>
              </a:ext>
            </a:extLst>
          </p:cNvPr>
          <p:cNvSpPr>
            <a:spLocks noGrp="1"/>
          </p:cNvSpPr>
          <p:nvPr>
            <p:ph type="sldNum" sz="quarter" idx="12"/>
          </p:nvPr>
        </p:nvSpPr>
        <p:spPr/>
        <p:txBody>
          <a:bodyPr/>
          <a:lstStyle/>
          <a:p>
            <a:fld id="{E96FA6ED-F79D-4AC4-BB8A-1516C80AA007}" type="slidenum">
              <a:rPr lang="en-US" smtClean="0"/>
              <a:pPr/>
              <a:t>7</a:t>
            </a:fld>
            <a:endParaRPr lang="en-US" dirty="0"/>
          </a:p>
        </p:txBody>
      </p:sp>
      <p:sp>
        <p:nvSpPr>
          <p:cNvPr id="5" name="Title 4">
            <a:extLst>
              <a:ext uri="{FF2B5EF4-FFF2-40B4-BE49-F238E27FC236}">
                <a16:creationId xmlns:a16="http://schemas.microsoft.com/office/drawing/2014/main" id="{40BAE094-5371-400D-A486-AF4409D226B6}"/>
              </a:ext>
            </a:extLst>
          </p:cNvPr>
          <p:cNvSpPr>
            <a:spLocks noGrp="1"/>
          </p:cNvSpPr>
          <p:nvPr>
            <p:ph type="title"/>
          </p:nvPr>
        </p:nvSpPr>
        <p:spPr>
          <a:xfrm>
            <a:off x="457200" y="199688"/>
            <a:ext cx="8229600" cy="822960"/>
          </a:xfrm>
        </p:spPr>
        <p:txBody>
          <a:bodyPr>
            <a:normAutofit/>
          </a:bodyPr>
          <a:lstStyle/>
          <a:p>
            <a:r>
              <a:rPr lang="en-US" sz="2000" dirty="0"/>
              <a:t>The Evaluation will use qualitative and quantitative data to generate insights including a tailored survey, 1-1 interviews, group engagement and polling</a:t>
            </a:r>
          </a:p>
        </p:txBody>
      </p:sp>
      <p:sp>
        <p:nvSpPr>
          <p:cNvPr id="6" name="Footer Placeholder 5">
            <a:extLst>
              <a:ext uri="{FF2B5EF4-FFF2-40B4-BE49-F238E27FC236}">
                <a16:creationId xmlns:a16="http://schemas.microsoft.com/office/drawing/2014/main" id="{6C045CF6-1804-4686-ACBB-0A95E94A5109}"/>
              </a:ext>
            </a:extLst>
          </p:cNvPr>
          <p:cNvSpPr>
            <a:spLocks noGrp="1"/>
          </p:cNvSpPr>
          <p:nvPr>
            <p:ph type="ftr" sz="quarter" idx="3"/>
          </p:nvPr>
        </p:nvSpPr>
        <p:spPr/>
        <p:txBody>
          <a:bodyPr/>
          <a:lstStyle/>
          <a:p>
            <a:r>
              <a:rPr lang="en-US" dirty="0">
                <a:solidFill>
                  <a:schemeClr val="tx1">
                    <a:lumMod val="75000"/>
                    <a:lumOff val="25000"/>
                  </a:schemeClr>
                </a:solidFill>
                <a:cs typeface="Times New Roman" pitchFamily="18" charset="0"/>
              </a:rPr>
              <a:t>© The Scott Group 2019</a:t>
            </a:r>
            <a:endParaRPr lang="en-US" dirty="0">
              <a:solidFill>
                <a:schemeClr val="tx1">
                  <a:lumMod val="75000"/>
                  <a:lumOff val="25000"/>
                </a:schemeClr>
              </a:solidFill>
            </a:endParaRPr>
          </a:p>
        </p:txBody>
      </p:sp>
      <p:cxnSp>
        <p:nvCxnSpPr>
          <p:cNvPr id="7" name="Straight Connector 6">
            <a:extLst>
              <a:ext uri="{FF2B5EF4-FFF2-40B4-BE49-F238E27FC236}">
                <a16:creationId xmlns:a16="http://schemas.microsoft.com/office/drawing/2014/main" id="{772EB07B-0FEF-454F-A40A-B74884D70E46}"/>
              </a:ext>
            </a:extLst>
          </p:cNvPr>
          <p:cNvCxnSpPr>
            <a:cxnSpLocks/>
          </p:cNvCxnSpPr>
          <p:nvPr/>
        </p:nvCxnSpPr>
        <p:spPr>
          <a:xfrm rot="5400000" flipH="1" flipV="1">
            <a:off x="6136860" y="4540500"/>
            <a:ext cx="1481702" cy="1063"/>
          </a:xfrm>
          <a:prstGeom prst="line">
            <a:avLst/>
          </a:prstGeom>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F651905C-8DE3-417D-BF9B-C36BB72FE334}"/>
              </a:ext>
            </a:extLst>
          </p:cNvPr>
          <p:cNvCxnSpPr>
            <a:cxnSpLocks/>
          </p:cNvCxnSpPr>
          <p:nvPr/>
        </p:nvCxnSpPr>
        <p:spPr>
          <a:xfrm rot="5400000" flipH="1" flipV="1">
            <a:off x="7403380" y="4538114"/>
            <a:ext cx="1481702" cy="1063"/>
          </a:xfrm>
          <a:prstGeom prst="line">
            <a:avLst/>
          </a:prstGeom>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9EBA5C48-C6D7-4CE8-827B-78B69422F71A}"/>
              </a:ext>
            </a:extLst>
          </p:cNvPr>
          <p:cNvCxnSpPr>
            <a:cxnSpLocks/>
          </p:cNvCxnSpPr>
          <p:nvPr/>
        </p:nvCxnSpPr>
        <p:spPr>
          <a:xfrm rot="5400000" flipH="1" flipV="1">
            <a:off x="3630538" y="4538114"/>
            <a:ext cx="1481702" cy="1063"/>
          </a:xfrm>
          <a:prstGeom prst="line">
            <a:avLst/>
          </a:prstGeom>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29E1998E-D0A7-45BE-83FB-CBA4EBB43AD3}"/>
              </a:ext>
            </a:extLst>
          </p:cNvPr>
          <p:cNvCxnSpPr>
            <a:cxnSpLocks/>
          </p:cNvCxnSpPr>
          <p:nvPr/>
        </p:nvCxnSpPr>
        <p:spPr>
          <a:xfrm rot="5400000" flipH="1" flipV="1">
            <a:off x="2128098" y="4538114"/>
            <a:ext cx="1481702" cy="1063"/>
          </a:xfrm>
          <a:prstGeom prst="line">
            <a:avLst/>
          </a:prstGeom>
          <a:ln/>
        </p:spPr>
        <p:style>
          <a:lnRef idx="3">
            <a:schemeClr val="dk1"/>
          </a:lnRef>
          <a:fillRef idx="0">
            <a:schemeClr val="dk1"/>
          </a:fillRef>
          <a:effectRef idx="2">
            <a:schemeClr val="dk1"/>
          </a:effectRef>
          <a:fontRef idx="minor">
            <a:schemeClr val="tx1"/>
          </a:fontRef>
        </p:style>
      </p:cxnSp>
      <p:grpSp>
        <p:nvGrpSpPr>
          <p:cNvPr id="11" name="Group 10">
            <a:extLst>
              <a:ext uri="{FF2B5EF4-FFF2-40B4-BE49-F238E27FC236}">
                <a16:creationId xmlns:a16="http://schemas.microsoft.com/office/drawing/2014/main" id="{A46F0DC4-783D-4BFE-88CA-1682787371BC}"/>
              </a:ext>
            </a:extLst>
          </p:cNvPr>
          <p:cNvGrpSpPr/>
          <p:nvPr/>
        </p:nvGrpSpPr>
        <p:grpSpPr>
          <a:xfrm>
            <a:off x="457200" y="2421864"/>
            <a:ext cx="8357220" cy="3668891"/>
            <a:chOff x="457200" y="1865713"/>
            <a:chExt cx="8357220" cy="3668891"/>
          </a:xfrm>
        </p:grpSpPr>
        <p:sp>
          <p:nvSpPr>
            <p:cNvPr id="12" name="Freeform: Shape 11">
              <a:extLst>
                <a:ext uri="{FF2B5EF4-FFF2-40B4-BE49-F238E27FC236}">
                  <a16:creationId xmlns:a16="http://schemas.microsoft.com/office/drawing/2014/main" id="{51ED3702-20B0-4731-ABE2-621E9A95AF9F}"/>
                </a:ext>
              </a:extLst>
            </p:cNvPr>
            <p:cNvSpPr/>
            <p:nvPr/>
          </p:nvSpPr>
          <p:spPr>
            <a:xfrm>
              <a:off x="527440" y="1865713"/>
              <a:ext cx="8286980" cy="399004"/>
            </a:xfrm>
            <a:custGeom>
              <a:avLst/>
              <a:gdLst>
                <a:gd name="connsiteX0" fmla="*/ 0 w 8229600"/>
                <a:gd name="connsiteY0" fmla="*/ 0 h 527670"/>
                <a:gd name="connsiteX1" fmla="*/ 8229600 w 8229600"/>
                <a:gd name="connsiteY1" fmla="*/ 0 h 527670"/>
                <a:gd name="connsiteX2" fmla="*/ 8229600 w 8229600"/>
                <a:gd name="connsiteY2" fmla="*/ 527670 h 527670"/>
                <a:gd name="connsiteX3" fmla="*/ 0 w 8229600"/>
                <a:gd name="connsiteY3" fmla="*/ 527670 h 527670"/>
                <a:gd name="connsiteX4" fmla="*/ 0 w 8229600"/>
                <a:gd name="connsiteY4" fmla="*/ 0 h 52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527670">
                  <a:moveTo>
                    <a:pt x="0" y="0"/>
                  </a:moveTo>
                  <a:lnTo>
                    <a:pt x="8229600" y="0"/>
                  </a:lnTo>
                  <a:lnTo>
                    <a:pt x="8229600" y="527670"/>
                  </a:lnTo>
                  <a:lnTo>
                    <a:pt x="0" y="527670"/>
                  </a:lnTo>
                  <a:lnTo>
                    <a:pt x="0" y="0"/>
                  </a:lnTo>
                  <a:close/>
                </a:path>
              </a:pathLst>
            </a:custGeom>
            <a:solidFill>
              <a:schemeClr val="accent3">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000" dirty="0">
                  <a:solidFill>
                    <a:schemeClr val="bg2">
                      <a:lumMod val="20000"/>
                      <a:lumOff val="80000"/>
                    </a:schemeClr>
                  </a:solidFill>
                </a:rPr>
                <a:t>Activities</a:t>
              </a:r>
              <a:r>
                <a:rPr lang="en-US" sz="2000" b="0" kern="1200" baseline="0" dirty="0">
                  <a:solidFill>
                    <a:schemeClr val="bg2">
                      <a:lumMod val="20000"/>
                      <a:lumOff val="80000"/>
                    </a:schemeClr>
                  </a:solidFill>
                </a:rPr>
                <a:t>:</a:t>
              </a:r>
              <a:endParaRPr lang="en-US" sz="2000" kern="1200" dirty="0">
                <a:solidFill>
                  <a:schemeClr val="bg2">
                    <a:lumMod val="20000"/>
                    <a:lumOff val="80000"/>
                  </a:schemeClr>
                </a:solidFill>
              </a:endParaRPr>
            </a:p>
          </p:txBody>
        </p:sp>
        <p:sp>
          <p:nvSpPr>
            <p:cNvPr id="13" name="Freeform: Shape 12">
              <a:extLst>
                <a:ext uri="{FF2B5EF4-FFF2-40B4-BE49-F238E27FC236}">
                  <a16:creationId xmlns:a16="http://schemas.microsoft.com/office/drawing/2014/main" id="{86BE2021-C635-40E8-9F84-3877E2F1F868}"/>
                </a:ext>
              </a:extLst>
            </p:cNvPr>
            <p:cNvSpPr/>
            <p:nvPr/>
          </p:nvSpPr>
          <p:spPr>
            <a:xfrm>
              <a:off x="457200" y="2164644"/>
              <a:ext cx="8229600" cy="3369960"/>
            </a:xfrm>
            <a:custGeom>
              <a:avLst/>
              <a:gdLst>
                <a:gd name="connsiteX0" fmla="*/ 0 w 8229600"/>
                <a:gd name="connsiteY0" fmla="*/ 0 h 3369960"/>
                <a:gd name="connsiteX1" fmla="*/ 8229600 w 8229600"/>
                <a:gd name="connsiteY1" fmla="*/ 0 h 3369960"/>
                <a:gd name="connsiteX2" fmla="*/ 8229600 w 8229600"/>
                <a:gd name="connsiteY2" fmla="*/ 3369960 h 3369960"/>
                <a:gd name="connsiteX3" fmla="*/ 0 w 8229600"/>
                <a:gd name="connsiteY3" fmla="*/ 3369960 h 3369960"/>
                <a:gd name="connsiteX4" fmla="*/ 0 w 8229600"/>
                <a:gd name="connsiteY4" fmla="*/ 0 h 3369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3369960">
                  <a:moveTo>
                    <a:pt x="0" y="0"/>
                  </a:moveTo>
                  <a:lnTo>
                    <a:pt x="8229600" y="0"/>
                  </a:lnTo>
                  <a:lnTo>
                    <a:pt x="8229600" y="3369960"/>
                  </a:lnTo>
                  <a:lnTo>
                    <a:pt x="0" y="33699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1290" tIns="27940" rIns="156464" bIns="27940" numCol="1" spcCol="1270" anchor="t" anchorCtr="0">
              <a:noAutofit/>
            </a:bodyPr>
            <a:lstStyle/>
            <a:p>
              <a:pPr marL="171450" lvl="1" indent="-171450" algn="l" defTabSz="755650">
                <a:spcBef>
                  <a:spcPct val="0"/>
                </a:spcBef>
                <a:spcAft>
                  <a:spcPts val="300"/>
                </a:spcAft>
                <a:buChar char="•"/>
              </a:pPr>
              <a:endParaRPr lang="en-US" sz="1600" kern="1200" dirty="0"/>
            </a:p>
          </p:txBody>
        </p:sp>
      </p:grpSp>
      <p:sp>
        <p:nvSpPr>
          <p:cNvPr id="14" name="Rectangle 13">
            <a:extLst>
              <a:ext uri="{FF2B5EF4-FFF2-40B4-BE49-F238E27FC236}">
                <a16:creationId xmlns:a16="http://schemas.microsoft.com/office/drawing/2014/main" id="{B807BC4F-7D20-4BA7-A4EE-C9F3198908DA}"/>
              </a:ext>
            </a:extLst>
          </p:cNvPr>
          <p:cNvSpPr/>
          <p:nvPr/>
        </p:nvSpPr>
        <p:spPr>
          <a:xfrm>
            <a:off x="527439" y="1293484"/>
            <a:ext cx="8286981" cy="1138773"/>
          </a:xfrm>
          <a:prstGeom prst="rect">
            <a:avLst/>
          </a:prstGeom>
        </p:spPr>
        <p:txBody>
          <a:bodyPr wrap="square">
            <a:spAutoFit/>
          </a:bodyPr>
          <a:lstStyle/>
          <a:p>
            <a:r>
              <a:rPr lang="en-US" sz="1700" b="1" dirty="0"/>
              <a:t>Key tasks:  </a:t>
            </a:r>
            <a:r>
              <a:rPr lang="en-US" sz="1700" dirty="0"/>
              <a:t>Mine CCI data; initial Hub organization and CCI interviews (to shape survey), create/deploy tailored survey to the Hubs organizations; interview remaining Hub leads; segment Hubs; engage group at Hubs meeting (interim findings and polling for improvements); interview dropped Hub participants; online focus group TBD</a:t>
            </a:r>
          </a:p>
        </p:txBody>
      </p:sp>
      <p:sp>
        <p:nvSpPr>
          <p:cNvPr id="16" name="Right Arrow 4">
            <a:extLst>
              <a:ext uri="{FF2B5EF4-FFF2-40B4-BE49-F238E27FC236}">
                <a16:creationId xmlns:a16="http://schemas.microsoft.com/office/drawing/2014/main" id="{94B94FB8-20F3-4A2E-AA87-8EA39E389729}"/>
              </a:ext>
            </a:extLst>
          </p:cNvPr>
          <p:cNvSpPr/>
          <p:nvPr/>
        </p:nvSpPr>
        <p:spPr>
          <a:xfrm>
            <a:off x="457200" y="4970456"/>
            <a:ext cx="8382000" cy="119538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5E199461-492B-4C08-A41A-406E6B25D264}"/>
              </a:ext>
            </a:extLst>
          </p:cNvPr>
          <p:cNvSpPr txBox="1"/>
          <p:nvPr/>
        </p:nvSpPr>
        <p:spPr>
          <a:xfrm>
            <a:off x="1057046" y="5398751"/>
            <a:ext cx="914400" cy="323165"/>
          </a:xfrm>
          <a:prstGeom prst="rect">
            <a:avLst/>
          </a:prstGeom>
          <a:noFill/>
          <a:ln>
            <a:noFill/>
          </a:ln>
        </p:spPr>
        <p:txBody>
          <a:bodyPr wrap="square" rtlCol="0">
            <a:spAutoFit/>
          </a:bodyPr>
          <a:lstStyle/>
          <a:p>
            <a:pPr algn="ctr"/>
            <a:r>
              <a:rPr lang="en-US" sz="1500" b="1" dirty="0">
                <a:solidFill>
                  <a:schemeClr val="bg2">
                    <a:lumMod val="20000"/>
                    <a:lumOff val="80000"/>
                  </a:schemeClr>
                </a:solidFill>
                <a:latin typeface="+mj-lt"/>
                <a:cs typeface="Arial" pitchFamily="34" charset="0"/>
              </a:rPr>
              <a:t>Jan</a:t>
            </a:r>
          </a:p>
        </p:txBody>
      </p:sp>
      <p:sp>
        <p:nvSpPr>
          <p:cNvPr id="18" name="TextBox 17">
            <a:extLst>
              <a:ext uri="{FF2B5EF4-FFF2-40B4-BE49-F238E27FC236}">
                <a16:creationId xmlns:a16="http://schemas.microsoft.com/office/drawing/2014/main" id="{8A42C672-1DDA-4C4B-809C-0F6B100B1550}"/>
              </a:ext>
            </a:extLst>
          </p:cNvPr>
          <p:cNvSpPr txBox="1"/>
          <p:nvPr/>
        </p:nvSpPr>
        <p:spPr>
          <a:xfrm>
            <a:off x="2463735" y="5375268"/>
            <a:ext cx="914400" cy="323165"/>
          </a:xfrm>
          <a:prstGeom prst="rect">
            <a:avLst/>
          </a:prstGeom>
          <a:noFill/>
          <a:ln>
            <a:noFill/>
          </a:ln>
        </p:spPr>
        <p:txBody>
          <a:bodyPr wrap="square" rtlCol="0">
            <a:spAutoFit/>
          </a:bodyPr>
          <a:lstStyle/>
          <a:p>
            <a:pPr algn="ctr"/>
            <a:r>
              <a:rPr lang="en-US" sz="1500" b="1" dirty="0">
                <a:solidFill>
                  <a:schemeClr val="bg2">
                    <a:lumMod val="20000"/>
                    <a:lumOff val="80000"/>
                  </a:schemeClr>
                </a:solidFill>
                <a:latin typeface="+mj-lt"/>
                <a:cs typeface="Arial" pitchFamily="34" charset="0"/>
              </a:rPr>
              <a:t>Feb</a:t>
            </a:r>
          </a:p>
        </p:txBody>
      </p:sp>
      <p:sp>
        <p:nvSpPr>
          <p:cNvPr id="19" name="TextBox 18">
            <a:extLst>
              <a:ext uri="{FF2B5EF4-FFF2-40B4-BE49-F238E27FC236}">
                <a16:creationId xmlns:a16="http://schemas.microsoft.com/office/drawing/2014/main" id="{94E6117D-68E3-41B5-AC2C-983A2E880A14}"/>
              </a:ext>
            </a:extLst>
          </p:cNvPr>
          <p:cNvSpPr txBox="1"/>
          <p:nvPr/>
        </p:nvSpPr>
        <p:spPr>
          <a:xfrm>
            <a:off x="3682101" y="5375268"/>
            <a:ext cx="914400" cy="323165"/>
          </a:xfrm>
          <a:prstGeom prst="rect">
            <a:avLst/>
          </a:prstGeom>
          <a:noFill/>
          <a:ln>
            <a:noFill/>
          </a:ln>
        </p:spPr>
        <p:txBody>
          <a:bodyPr wrap="square" rtlCol="0">
            <a:spAutoFit/>
          </a:bodyPr>
          <a:lstStyle/>
          <a:p>
            <a:pPr algn="ctr"/>
            <a:r>
              <a:rPr lang="en-US" sz="1500" b="1" dirty="0">
                <a:solidFill>
                  <a:schemeClr val="bg2">
                    <a:lumMod val="20000"/>
                    <a:lumOff val="80000"/>
                  </a:schemeClr>
                </a:solidFill>
                <a:latin typeface="+mj-lt"/>
                <a:cs typeface="Arial" pitchFamily="34" charset="0"/>
              </a:rPr>
              <a:t>March</a:t>
            </a:r>
          </a:p>
        </p:txBody>
      </p:sp>
      <p:sp>
        <p:nvSpPr>
          <p:cNvPr id="20" name="TextBox 19">
            <a:extLst>
              <a:ext uri="{FF2B5EF4-FFF2-40B4-BE49-F238E27FC236}">
                <a16:creationId xmlns:a16="http://schemas.microsoft.com/office/drawing/2014/main" id="{53DEA07F-B847-4EBC-B540-D02376188582}"/>
              </a:ext>
            </a:extLst>
          </p:cNvPr>
          <p:cNvSpPr txBox="1"/>
          <p:nvPr/>
        </p:nvSpPr>
        <p:spPr>
          <a:xfrm>
            <a:off x="5154738" y="5375268"/>
            <a:ext cx="1182529" cy="323165"/>
          </a:xfrm>
          <a:prstGeom prst="rect">
            <a:avLst/>
          </a:prstGeom>
          <a:noFill/>
          <a:ln>
            <a:noFill/>
          </a:ln>
        </p:spPr>
        <p:txBody>
          <a:bodyPr wrap="square" rtlCol="0">
            <a:spAutoFit/>
          </a:bodyPr>
          <a:lstStyle/>
          <a:p>
            <a:pPr algn="ctr"/>
            <a:r>
              <a:rPr lang="en-US" sz="1500" b="1" dirty="0">
                <a:solidFill>
                  <a:schemeClr val="bg2">
                    <a:lumMod val="20000"/>
                    <a:lumOff val="80000"/>
                  </a:schemeClr>
                </a:solidFill>
                <a:latin typeface="+mj-lt"/>
                <a:cs typeface="Arial" pitchFamily="34" charset="0"/>
              </a:rPr>
              <a:t>April</a:t>
            </a:r>
          </a:p>
        </p:txBody>
      </p:sp>
      <p:sp>
        <p:nvSpPr>
          <p:cNvPr id="21" name="TextBox 20">
            <a:extLst>
              <a:ext uri="{FF2B5EF4-FFF2-40B4-BE49-F238E27FC236}">
                <a16:creationId xmlns:a16="http://schemas.microsoft.com/office/drawing/2014/main" id="{9424DF6E-6EDA-4CB3-8F18-33B1BB72A4C0}"/>
              </a:ext>
            </a:extLst>
          </p:cNvPr>
          <p:cNvSpPr txBox="1"/>
          <p:nvPr/>
        </p:nvSpPr>
        <p:spPr>
          <a:xfrm>
            <a:off x="6557038" y="5360425"/>
            <a:ext cx="914400" cy="323165"/>
          </a:xfrm>
          <a:prstGeom prst="rect">
            <a:avLst/>
          </a:prstGeom>
          <a:noFill/>
          <a:ln>
            <a:noFill/>
          </a:ln>
        </p:spPr>
        <p:txBody>
          <a:bodyPr wrap="square" rtlCol="0">
            <a:spAutoFit/>
          </a:bodyPr>
          <a:lstStyle/>
          <a:p>
            <a:pPr algn="ctr"/>
            <a:r>
              <a:rPr lang="en-US" sz="1500" b="1" dirty="0">
                <a:solidFill>
                  <a:schemeClr val="bg2">
                    <a:lumMod val="20000"/>
                    <a:lumOff val="80000"/>
                  </a:schemeClr>
                </a:solidFill>
                <a:latin typeface="+mj-lt"/>
                <a:cs typeface="Arial" pitchFamily="34" charset="0"/>
              </a:rPr>
              <a:t>May</a:t>
            </a:r>
          </a:p>
        </p:txBody>
      </p:sp>
      <p:cxnSp>
        <p:nvCxnSpPr>
          <p:cNvPr id="22" name="Straight Connector 21">
            <a:extLst>
              <a:ext uri="{FF2B5EF4-FFF2-40B4-BE49-F238E27FC236}">
                <a16:creationId xmlns:a16="http://schemas.microsoft.com/office/drawing/2014/main" id="{F35505F2-397A-4A7A-9B09-2CFB53EA6477}"/>
              </a:ext>
            </a:extLst>
          </p:cNvPr>
          <p:cNvCxnSpPr/>
          <p:nvPr/>
        </p:nvCxnSpPr>
        <p:spPr>
          <a:xfrm rot="5400000">
            <a:off x="1070129" y="5790257"/>
            <a:ext cx="116679" cy="109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8011A20-654E-4C89-8612-67E811526ED6}"/>
              </a:ext>
            </a:extLst>
          </p:cNvPr>
          <p:cNvCxnSpPr/>
          <p:nvPr/>
        </p:nvCxnSpPr>
        <p:spPr>
          <a:xfrm rot="5400000">
            <a:off x="1984530" y="5790266"/>
            <a:ext cx="116679" cy="109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18A902A-AF1D-451A-9F5F-5BDD691F5682}"/>
              </a:ext>
            </a:extLst>
          </p:cNvPr>
          <p:cNvCxnSpPr/>
          <p:nvPr/>
        </p:nvCxnSpPr>
        <p:spPr>
          <a:xfrm rot="5400000">
            <a:off x="2898930" y="5790267"/>
            <a:ext cx="116679" cy="109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637D7D6-0F60-4AF1-A473-70E41312113F}"/>
              </a:ext>
            </a:extLst>
          </p:cNvPr>
          <p:cNvCxnSpPr/>
          <p:nvPr/>
        </p:nvCxnSpPr>
        <p:spPr>
          <a:xfrm rot="5400000">
            <a:off x="3813330" y="5790268"/>
            <a:ext cx="116679" cy="109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4C30C8A-0BA7-4F14-8A42-ADAA8C32C5F6}"/>
              </a:ext>
            </a:extLst>
          </p:cNvPr>
          <p:cNvCxnSpPr/>
          <p:nvPr/>
        </p:nvCxnSpPr>
        <p:spPr>
          <a:xfrm rot="5400000">
            <a:off x="4721380" y="5790267"/>
            <a:ext cx="116679" cy="109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0FC625F-A7AC-4685-A65E-4F8B6FB272C3}"/>
              </a:ext>
            </a:extLst>
          </p:cNvPr>
          <p:cNvCxnSpPr/>
          <p:nvPr/>
        </p:nvCxnSpPr>
        <p:spPr>
          <a:xfrm rot="5400000">
            <a:off x="5635780" y="5790268"/>
            <a:ext cx="116679" cy="109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A0DF8B-7ADC-40EA-936E-61AC6E826D79}"/>
              </a:ext>
            </a:extLst>
          </p:cNvPr>
          <p:cNvCxnSpPr/>
          <p:nvPr/>
        </p:nvCxnSpPr>
        <p:spPr>
          <a:xfrm rot="5400000">
            <a:off x="6550180" y="5790269"/>
            <a:ext cx="116679" cy="109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A621B7-F405-4606-ABDB-6A260A910797}"/>
              </a:ext>
            </a:extLst>
          </p:cNvPr>
          <p:cNvCxnSpPr/>
          <p:nvPr/>
        </p:nvCxnSpPr>
        <p:spPr>
          <a:xfrm rot="5400000">
            <a:off x="7464580" y="5790270"/>
            <a:ext cx="116679" cy="109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19BD707-0AB5-43C6-8D28-0EF67C016F49}"/>
              </a:ext>
            </a:extLst>
          </p:cNvPr>
          <p:cNvCxnSpPr>
            <a:cxnSpLocks/>
          </p:cNvCxnSpPr>
          <p:nvPr/>
        </p:nvCxnSpPr>
        <p:spPr>
          <a:xfrm rot="5400000">
            <a:off x="1070130" y="5323533"/>
            <a:ext cx="116679" cy="109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1B9E26C-2544-4C73-8B4B-FB12910BC96E}"/>
              </a:ext>
            </a:extLst>
          </p:cNvPr>
          <p:cNvCxnSpPr>
            <a:cxnSpLocks/>
          </p:cNvCxnSpPr>
          <p:nvPr/>
        </p:nvCxnSpPr>
        <p:spPr>
          <a:xfrm rot="5400000">
            <a:off x="1984531" y="5323542"/>
            <a:ext cx="116679" cy="109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6946F25-2738-4F9B-86FB-C54B2D15D545}"/>
              </a:ext>
            </a:extLst>
          </p:cNvPr>
          <p:cNvCxnSpPr>
            <a:cxnSpLocks/>
          </p:cNvCxnSpPr>
          <p:nvPr/>
        </p:nvCxnSpPr>
        <p:spPr>
          <a:xfrm rot="5400000">
            <a:off x="2898931" y="5323543"/>
            <a:ext cx="116679" cy="109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FF3CA1-666C-4AF0-9271-71A84584B5E0}"/>
              </a:ext>
            </a:extLst>
          </p:cNvPr>
          <p:cNvCxnSpPr>
            <a:cxnSpLocks/>
          </p:cNvCxnSpPr>
          <p:nvPr/>
        </p:nvCxnSpPr>
        <p:spPr>
          <a:xfrm rot="5400000">
            <a:off x="3813331" y="5323544"/>
            <a:ext cx="116679" cy="109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172E7E1-E80D-4756-B3C7-4BC5D3D8E923}"/>
              </a:ext>
            </a:extLst>
          </p:cNvPr>
          <p:cNvCxnSpPr>
            <a:cxnSpLocks/>
          </p:cNvCxnSpPr>
          <p:nvPr/>
        </p:nvCxnSpPr>
        <p:spPr>
          <a:xfrm rot="5400000">
            <a:off x="4721381" y="5323543"/>
            <a:ext cx="116679" cy="109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B08E73D-4C8E-47EF-AC99-1CEE6CBB3FD7}"/>
              </a:ext>
            </a:extLst>
          </p:cNvPr>
          <p:cNvCxnSpPr>
            <a:cxnSpLocks/>
          </p:cNvCxnSpPr>
          <p:nvPr/>
        </p:nvCxnSpPr>
        <p:spPr>
          <a:xfrm rot="5400000">
            <a:off x="5635781" y="5323544"/>
            <a:ext cx="116679" cy="109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07F215C-3BEF-4115-8999-254209CD89E8}"/>
              </a:ext>
            </a:extLst>
          </p:cNvPr>
          <p:cNvCxnSpPr>
            <a:cxnSpLocks/>
          </p:cNvCxnSpPr>
          <p:nvPr/>
        </p:nvCxnSpPr>
        <p:spPr>
          <a:xfrm rot="5400000">
            <a:off x="6550181" y="5323545"/>
            <a:ext cx="116679" cy="109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45F79A2-0892-4670-B02D-B660F8582F78}"/>
              </a:ext>
            </a:extLst>
          </p:cNvPr>
          <p:cNvCxnSpPr>
            <a:cxnSpLocks/>
          </p:cNvCxnSpPr>
          <p:nvPr/>
        </p:nvCxnSpPr>
        <p:spPr>
          <a:xfrm rot="5400000">
            <a:off x="7464581" y="5323546"/>
            <a:ext cx="116679" cy="1096"/>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694A3E7-1C6E-4E82-BC59-74BA89AB8346}"/>
              </a:ext>
            </a:extLst>
          </p:cNvPr>
          <p:cNvSpPr/>
          <p:nvPr/>
        </p:nvSpPr>
        <p:spPr>
          <a:xfrm>
            <a:off x="2367284" y="2910795"/>
            <a:ext cx="1041959" cy="20009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cs typeface="Arial" pitchFamily="34" charset="0"/>
            </a:endParaRPr>
          </a:p>
          <a:p>
            <a:pPr algn="ctr"/>
            <a:r>
              <a:rPr lang="en-US" sz="1200" dirty="0">
                <a:solidFill>
                  <a:srgbClr val="FFFFFF"/>
                </a:solidFill>
                <a:cs typeface="Arial" pitchFamily="34" charset="0"/>
              </a:rPr>
              <a:t>Create survey tool;  test tool</a:t>
            </a:r>
            <a:br>
              <a:rPr lang="en-US" sz="1200" dirty="0">
                <a:solidFill>
                  <a:srgbClr val="FFFFFF"/>
                </a:solidFill>
                <a:cs typeface="Arial" pitchFamily="34" charset="0"/>
              </a:rPr>
            </a:br>
            <a:r>
              <a:rPr lang="en-US" sz="1200" dirty="0">
                <a:solidFill>
                  <a:srgbClr val="FF7E00"/>
                </a:solidFill>
                <a:cs typeface="Arial" pitchFamily="34" charset="0"/>
              </a:rPr>
              <a:t>deploy mid February</a:t>
            </a:r>
          </a:p>
          <a:p>
            <a:pPr algn="ctr"/>
            <a:endParaRPr lang="en-US" sz="1200" dirty="0">
              <a:solidFill>
                <a:srgbClr val="FFFFFF"/>
              </a:solidFill>
              <a:cs typeface="Arial" pitchFamily="34" charset="0"/>
            </a:endParaRPr>
          </a:p>
          <a:p>
            <a:pPr algn="ctr"/>
            <a:r>
              <a:rPr lang="en-US" sz="1200" dirty="0">
                <a:solidFill>
                  <a:srgbClr val="FFFFFF"/>
                </a:solidFill>
                <a:cs typeface="Arial" pitchFamily="34" charset="0"/>
              </a:rPr>
              <a:t>Survey analysis</a:t>
            </a:r>
          </a:p>
          <a:p>
            <a:pPr algn="ctr"/>
            <a:endParaRPr lang="en-US" sz="1200" dirty="0">
              <a:solidFill>
                <a:srgbClr val="FFFFFF"/>
              </a:solidFill>
              <a:cs typeface="Arial" pitchFamily="34" charset="0"/>
            </a:endParaRPr>
          </a:p>
        </p:txBody>
      </p:sp>
      <p:grpSp>
        <p:nvGrpSpPr>
          <p:cNvPr id="39" name="Group 38">
            <a:extLst>
              <a:ext uri="{FF2B5EF4-FFF2-40B4-BE49-F238E27FC236}">
                <a16:creationId xmlns:a16="http://schemas.microsoft.com/office/drawing/2014/main" id="{5BA97A54-A5EC-443C-A9CB-150CC21C1CA0}"/>
              </a:ext>
            </a:extLst>
          </p:cNvPr>
          <p:cNvGrpSpPr/>
          <p:nvPr/>
        </p:nvGrpSpPr>
        <p:grpSpPr>
          <a:xfrm>
            <a:off x="527440" y="2893059"/>
            <a:ext cx="1687691" cy="2417708"/>
            <a:chOff x="527440" y="2397623"/>
            <a:chExt cx="1687691" cy="2417708"/>
          </a:xfrm>
        </p:grpSpPr>
        <p:cxnSp>
          <p:nvCxnSpPr>
            <p:cNvPr id="40" name="Straight Connector 39">
              <a:extLst>
                <a:ext uri="{FF2B5EF4-FFF2-40B4-BE49-F238E27FC236}">
                  <a16:creationId xmlns:a16="http://schemas.microsoft.com/office/drawing/2014/main" id="{D6CF4877-8B2D-403D-806F-83756A3CB978}"/>
                </a:ext>
              </a:extLst>
            </p:cNvPr>
            <p:cNvCxnSpPr>
              <a:cxnSpLocks/>
            </p:cNvCxnSpPr>
            <p:nvPr/>
          </p:nvCxnSpPr>
          <p:spPr>
            <a:xfrm rot="5400000" flipH="1" flipV="1">
              <a:off x="621161" y="4033661"/>
              <a:ext cx="1481702" cy="1063"/>
            </a:xfrm>
            <a:prstGeom prst="line">
              <a:avLst/>
            </a:prstGeom>
            <a:ln/>
          </p:spPr>
          <p:style>
            <a:lnRef idx="3">
              <a:schemeClr val="dk1"/>
            </a:lnRef>
            <a:fillRef idx="0">
              <a:schemeClr val="dk1"/>
            </a:fillRef>
            <a:effectRef idx="2">
              <a:schemeClr val="dk1"/>
            </a:effectRef>
            <a:fontRef idx="minor">
              <a:schemeClr val="tx1"/>
            </a:fontRef>
          </p:style>
        </p:cxnSp>
        <p:sp>
          <p:nvSpPr>
            <p:cNvPr id="41" name="Oval 40">
              <a:extLst>
                <a:ext uri="{FF2B5EF4-FFF2-40B4-BE49-F238E27FC236}">
                  <a16:creationId xmlns:a16="http://schemas.microsoft.com/office/drawing/2014/main" id="{25C2173B-6173-4713-B779-B62BEBAD8744}"/>
                </a:ext>
              </a:extLst>
            </p:cNvPr>
            <p:cNvSpPr/>
            <p:nvPr/>
          </p:nvSpPr>
          <p:spPr>
            <a:xfrm>
              <a:off x="1321599" y="4741425"/>
              <a:ext cx="79761" cy="739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FF"/>
                </a:solidFill>
              </a:endParaRPr>
            </a:p>
          </p:txBody>
        </p:sp>
        <p:sp>
          <p:nvSpPr>
            <p:cNvPr id="42" name="Rectangle 41">
              <a:extLst>
                <a:ext uri="{FF2B5EF4-FFF2-40B4-BE49-F238E27FC236}">
                  <a16:creationId xmlns:a16="http://schemas.microsoft.com/office/drawing/2014/main" id="{0FD5099F-EA37-4230-92DC-754B60713AB6}"/>
                </a:ext>
              </a:extLst>
            </p:cNvPr>
            <p:cNvSpPr/>
            <p:nvPr/>
          </p:nvSpPr>
          <p:spPr>
            <a:xfrm>
              <a:off x="527440" y="2397623"/>
              <a:ext cx="1687691" cy="20023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cs typeface="Arial" pitchFamily="34" charset="0"/>
                </a:rPr>
                <a:t>Analyze Hub use of the </a:t>
              </a:r>
              <a:br>
                <a:rPr lang="en-US" sz="1200" dirty="0">
                  <a:solidFill>
                    <a:srgbClr val="FFFFFF"/>
                  </a:solidFill>
                  <a:cs typeface="Arial" pitchFamily="34" charset="0"/>
                </a:rPr>
              </a:br>
              <a:r>
                <a:rPr lang="en-US" sz="1200" dirty="0">
                  <a:solidFill>
                    <a:srgbClr val="FFFFFF"/>
                  </a:solidFill>
                  <a:cs typeface="Arial" pitchFamily="34" charset="0"/>
                </a:rPr>
                <a:t>program activities </a:t>
              </a:r>
              <a:br>
                <a:rPr lang="en-US" sz="1200" dirty="0">
                  <a:solidFill>
                    <a:srgbClr val="FFFFFF"/>
                  </a:solidFill>
                  <a:cs typeface="Arial" pitchFamily="34" charset="0"/>
                </a:rPr>
              </a:br>
              <a:r>
                <a:rPr lang="en-US" sz="1200" dirty="0">
                  <a:solidFill>
                    <a:srgbClr val="FFFFFF"/>
                  </a:solidFill>
                  <a:cs typeface="Arial" pitchFamily="34" charset="0"/>
                </a:rPr>
                <a:t>(leverage CCI and CCHE data) Create interview guide; </a:t>
              </a:r>
              <a:r>
                <a:rPr lang="en-US" sz="1200" dirty="0">
                  <a:solidFill>
                    <a:srgbClr val="FF7E00"/>
                  </a:solidFill>
                  <a:cs typeface="Arial" pitchFamily="34" charset="0"/>
                </a:rPr>
                <a:t>Conduct 3-4 interviews with Hub organizations</a:t>
              </a:r>
              <a:r>
                <a:rPr lang="en-US" sz="1200" dirty="0">
                  <a:solidFill>
                    <a:srgbClr val="FFFFFF"/>
                  </a:solidFill>
                  <a:cs typeface="Arial" pitchFamily="34" charset="0"/>
                </a:rPr>
                <a:t> and CCI to inform  the project plan and survey design</a:t>
              </a:r>
            </a:p>
          </p:txBody>
        </p:sp>
      </p:grpSp>
      <p:cxnSp>
        <p:nvCxnSpPr>
          <p:cNvPr id="43" name="Straight Connector 42">
            <a:extLst>
              <a:ext uri="{FF2B5EF4-FFF2-40B4-BE49-F238E27FC236}">
                <a16:creationId xmlns:a16="http://schemas.microsoft.com/office/drawing/2014/main" id="{5C0D5B15-9655-4065-98A1-36A687C52170}"/>
              </a:ext>
            </a:extLst>
          </p:cNvPr>
          <p:cNvCxnSpPr>
            <a:cxnSpLocks/>
          </p:cNvCxnSpPr>
          <p:nvPr/>
        </p:nvCxnSpPr>
        <p:spPr>
          <a:xfrm rot="5400000" flipH="1" flipV="1">
            <a:off x="4850539" y="4538114"/>
            <a:ext cx="1481702" cy="1063"/>
          </a:xfrm>
          <a:prstGeom prst="line">
            <a:avLst/>
          </a:prstGeom>
          <a:ln/>
        </p:spPr>
        <p:style>
          <a:lnRef idx="3">
            <a:schemeClr val="dk1"/>
          </a:lnRef>
          <a:fillRef idx="0">
            <a:schemeClr val="dk1"/>
          </a:fillRef>
          <a:effectRef idx="2">
            <a:schemeClr val="dk1"/>
          </a:effectRef>
          <a:fontRef idx="minor">
            <a:schemeClr val="tx1"/>
          </a:fontRef>
        </p:style>
      </p:cxnSp>
      <p:sp>
        <p:nvSpPr>
          <p:cNvPr id="44" name="Rectangle 43">
            <a:extLst>
              <a:ext uri="{FF2B5EF4-FFF2-40B4-BE49-F238E27FC236}">
                <a16:creationId xmlns:a16="http://schemas.microsoft.com/office/drawing/2014/main" id="{C70B33D5-1417-4B50-97B0-C8679959A32B}"/>
              </a:ext>
            </a:extLst>
          </p:cNvPr>
          <p:cNvSpPr/>
          <p:nvPr/>
        </p:nvSpPr>
        <p:spPr>
          <a:xfrm>
            <a:off x="5025505" y="2892352"/>
            <a:ext cx="1025942" cy="19845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cs typeface="Arial" pitchFamily="34" charset="0"/>
              </a:rPr>
              <a:t>Create “dropped” interview guide; Interview 3 participants from dropped Hub organizations</a:t>
            </a:r>
          </a:p>
        </p:txBody>
      </p:sp>
      <p:sp>
        <p:nvSpPr>
          <p:cNvPr id="45" name="Rectangle 44">
            <a:extLst>
              <a:ext uri="{FF2B5EF4-FFF2-40B4-BE49-F238E27FC236}">
                <a16:creationId xmlns:a16="http://schemas.microsoft.com/office/drawing/2014/main" id="{9472E463-C45B-4494-BEA8-752C9C9A3FB3}"/>
              </a:ext>
            </a:extLst>
          </p:cNvPr>
          <p:cNvSpPr/>
          <p:nvPr/>
        </p:nvSpPr>
        <p:spPr>
          <a:xfrm>
            <a:off x="6174179" y="2910796"/>
            <a:ext cx="1266520" cy="19845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cs typeface="Arial" pitchFamily="34" charset="0"/>
              </a:rPr>
              <a:t>Synthesize findings, share interim findings at Hubs event</a:t>
            </a:r>
          </a:p>
          <a:p>
            <a:pPr algn="ctr"/>
            <a:r>
              <a:rPr lang="en-US" sz="1200" dirty="0">
                <a:solidFill>
                  <a:srgbClr val="FFFFFF"/>
                </a:solidFill>
                <a:cs typeface="Arial" pitchFamily="34" charset="0"/>
              </a:rPr>
              <a:t>San Mateo; </a:t>
            </a:r>
            <a:br>
              <a:rPr lang="en-US" sz="1200" dirty="0">
                <a:solidFill>
                  <a:srgbClr val="FFFFFF"/>
                </a:solidFill>
                <a:cs typeface="Arial" pitchFamily="34" charset="0"/>
              </a:rPr>
            </a:br>
            <a:r>
              <a:rPr lang="en-US" sz="1200" dirty="0">
                <a:solidFill>
                  <a:srgbClr val="FFFFFF"/>
                </a:solidFill>
                <a:cs typeface="Arial" pitchFamily="34" charset="0"/>
              </a:rPr>
              <a:t>Poll group at event for improvements</a:t>
            </a:r>
          </a:p>
        </p:txBody>
      </p:sp>
      <p:sp>
        <p:nvSpPr>
          <p:cNvPr id="48" name="Rectangle 47">
            <a:extLst>
              <a:ext uri="{FF2B5EF4-FFF2-40B4-BE49-F238E27FC236}">
                <a16:creationId xmlns:a16="http://schemas.microsoft.com/office/drawing/2014/main" id="{66CD573B-48EF-4B60-8C29-CB88E4646C38}"/>
              </a:ext>
            </a:extLst>
          </p:cNvPr>
          <p:cNvSpPr/>
          <p:nvPr/>
        </p:nvSpPr>
        <p:spPr>
          <a:xfrm>
            <a:off x="3620216" y="2910796"/>
            <a:ext cx="1268108" cy="19845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7E00"/>
                </a:solidFill>
                <a:cs typeface="Arial" pitchFamily="34" charset="0"/>
              </a:rPr>
              <a:t>Interview </a:t>
            </a:r>
            <a:br>
              <a:rPr lang="en-US" sz="1200" dirty="0">
                <a:solidFill>
                  <a:srgbClr val="FF7E00"/>
                </a:solidFill>
                <a:cs typeface="Arial" pitchFamily="34" charset="0"/>
              </a:rPr>
            </a:br>
            <a:r>
              <a:rPr lang="en-US" sz="1200" dirty="0">
                <a:solidFill>
                  <a:srgbClr val="FF7E00"/>
                </a:solidFill>
                <a:cs typeface="Arial" pitchFamily="34" charset="0"/>
              </a:rPr>
              <a:t>remaining 8 Hub organizations 1-1</a:t>
            </a:r>
            <a:r>
              <a:rPr lang="en-US" sz="1200" dirty="0">
                <a:solidFill>
                  <a:srgbClr val="FFFFFF"/>
                </a:solidFill>
                <a:cs typeface="Arial" pitchFamily="34" charset="0"/>
              </a:rPr>
              <a:t>, and other CCI staff</a:t>
            </a:r>
          </a:p>
          <a:p>
            <a:pPr algn="ctr"/>
            <a:r>
              <a:rPr lang="en-US" sz="1200" dirty="0">
                <a:solidFill>
                  <a:srgbClr val="FFFFFF"/>
                </a:solidFill>
                <a:cs typeface="Arial" pitchFamily="34" charset="0"/>
              </a:rPr>
              <a:t>Engage group</a:t>
            </a:r>
          </a:p>
          <a:p>
            <a:pPr algn="ctr"/>
            <a:r>
              <a:rPr lang="en-US" sz="1200" dirty="0">
                <a:solidFill>
                  <a:srgbClr val="FFFFFF"/>
                </a:solidFill>
                <a:cs typeface="Arial" pitchFamily="34" charset="0"/>
              </a:rPr>
              <a:t>Conduct Segmentation Analysis</a:t>
            </a:r>
          </a:p>
        </p:txBody>
      </p:sp>
      <p:sp>
        <p:nvSpPr>
          <p:cNvPr id="49" name="TextBox 48">
            <a:extLst>
              <a:ext uri="{FF2B5EF4-FFF2-40B4-BE49-F238E27FC236}">
                <a16:creationId xmlns:a16="http://schemas.microsoft.com/office/drawing/2014/main" id="{5FC34F64-5271-4433-B927-B840110D9EE3}"/>
              </a:ext>
            </a:extLst>
          </p:cNvPr>
          <p:cNvSpPr txBox="1"/>
          <p:nvPr/>
        </p:nvSpPr>
        <p:spPr>
          <a:xfrm>
            <a:off x="7720422" y="5379817"/>
            <a:ext cx="914400" cy="323165"/>
          </a:xfrm>
          <a:prstGeom prst="rect">
            <a:avLst/>
          </a:prstGeom>
          <a:noFill/>
          <a:ln>
            <a:noFill/>
          </a:ln>
        </p:spPr>
        <p:txBody>
          <a:bodyPr wrap="square" rtlCol="0">
            <a:spAutoFit/>
          </a:bodyPr>
          <a:lstStyle/>
          <a:p>
            <a:pPr algn="ctr"/>
            <a:r>
              <a:rPr lang="en-US" sz="1500" b="1" dirty="0">
                <a:solidFill>
                  <a:schemeClr val="bg2">
                    <a:lumMod val="20000"/>
                    <a:lumOff val="80000"/>
                  </a:schemeClr>
                </a:solidFill>
                <a:latin typeface="+mj-lt"/>
                <a:cs typeface="Arial" pitchFamily="34" charset="0"/>
              </a:rPr>
              <a:t>June</a:t>
            </a:r>
          </a:p>
        </p:txBody>
      </p:sp>
      <p:sp>
        <p:nvSpPr>
          <p:cNvPr id="50" name="Rectangle 49">
            <a:extLst>
              <a:ext uri="{FF2B5EF4-FFF2-40B4-BE49-F238E27FC236}">
                <a16:creationId xmlns:a16="http://schemas.microsoft.com/office/drawing/2014/main" id="{96181CDA-3054-454C-B291-D920436CFB9C}"/>
              </a:ext>
            </a:extLst>
          </p:cNvPr>
          <p:cNvSpPr/>
          <p:nvPr/>
        </p:nvSpPr>
        <p:spPr>
          <a:xfrm>
            <a:off x="7547900" y="2910796"/>
            <a:ext cx="1266520" cy="19845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FFFF"/>
                </a:solidFill>
                <a:cs typeface="Arial" pitchFamily="34" charset="0"/>
              </a:rPr>
              <a:t>Create final report and host </a:t>
            </a:r>
          </a:p>
          <a:p>
            <a:pPr algn="ctr"/>
            <a:r>
              <a:rPr lang="en-US" sz="1200" dirty="0">
                <a:solidFill>
                  <a:srgbClr val="FFFFFF"/>
                </a:solidFill>
                <a:cs typeface="Arial" pitchFamily="34" charset="0"/>
              </a:rPr>
              <a:t>workshop on Findings</a:t>
            </a:r>
          </a:p>
        </p:txBody>
      </p:sp>
      <p:sp>
        <p:nvSpPr>
          <p:cNvPr id="51" name="Oval 50">
            <a:extLst>
              <a:ext uri="{FF2B5EF4-FFF2-40B4-BE49-F238E27FC236}">
                <a16:creationId xmlns:a16="http://schemas.microsoft.com/office/drawing/2014/main" id="{2DE1EA36-81C3-479D-A117-C0ADB86EE5F4}"/>
              </a:ext>
            </a:extLst>
          </p:cNvPr>
          <p:cNvSpPr/>
          <p:nvPr/>
        </p:nvSpPr>
        <p:spPr>
          <a:xfrm>
            <a:off x="5550977" y="5234008"/>
            <a:ext cx="79761" cy="739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FF"/>
              </a:solidFill>
            </a:endParaRPr>
          </a:p>
        </p:txBody>
      </p:sp>
      <p:sp>
        <p:nvSpPr>
          <p:cNvPr id="52" name="Oval 51">
            <a:extLst>
              <a:ext uri="{FF2B5EF4-FFF2-40B4-BE49-F238E27FC236}">
                <a16:creationId xmlns:a16="http://schemas.microsoft.com/office/drawing/2014/main" id="{1DAB2E24-D242-40E1-9652-D4F563C651D5}"/>
              </a:ext>
            </a:extLst>
          </p:cNvPr>
          <p:cNvSpPr/>
          <p:nvPr/>
        </p:nvSpPr>
        <p:spPr>
          <a:xfrm>
            <a:off x="6837298" y="5236394"/>
            <a:ext cx="79761" cy="739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FF"/>
              </a:solidFill>
            </a:endParaRPr>
          </a:p>
        </p:txBody>
      </p:sp>
      <p:sp>
        <p:nvSpPr>
          <p:cNvPr id="53" name="Oval 52">
            <a:extLst>
              <a:ext uri="{FF2B5EF4-FFF2-40B4-BE49-F238E27FC236}">
                <a16:creationId xmlns:a16="http://schemas.microsoft.com/office/drawing/2014/main" id="{5C7BE7B1-D2FD-4890-8F74-555780DC9F02}"/>
              </a:ext>
            </a:extLst>
          </p:cNvPr>
          <p:cNvSpPr/>
          <p:nvPr/>
        </p:nvSpPr>
        <p:spPr>
          <a:xfrm>
            <a:off x="4330976" y="5234008"/>
            <a:ext cx="79761" cy="739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FF"/>
              </a:solidFill>
            </a:endParaRPr>
          </a:p>
        </p:txBody>
      </p:sp>
      <p:sp>
        <p:nvSpPr>
          <p:cNvPr id="54" name="Oval 53">
            <a:extLst>
              <a:ext uri="{FF2B5EF4-FFF2-40B4-BE49-F238E27FC236}">
                <a16:creationId xmlns:a16="http://schemas.microsoft.com/office/drawing/2014/main" id="{C7377123-403A-4C1B-BE35-A039049394C6}"/>
              </a:ext>
            </a:extLst>
          </p:cNvPr>
          <p:cNvSpPr/>
          <p:nvPr/>
        </p:nvSpPr>
        <p:spPr>
          <a:xfrm>
            <a:off x="2828536" y="5234008"/>
            <a:ext cx="79761" cy="739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FF"/>
              </a:solidFill>
            </a:endParaRPr>
          </a:p>
        </p:txBody>
      </p:sp>
      <p:sp>
        <p:nvSpPr>
          <p:cNvPr id="55" name="Oval 54">
            <a:extLst>
              <a:ext uri="{FF2B5EF4-FFF2-40B4-BE49-F238E27FC236}">
                <a16:creationId xmlns:a16="http://schemas.microsoft.com/office/drawing/2014/main" id="{FB7CEEA5-2377-49AB-902A-5DB3FF07F3B1}"/>
              </a:ext>
            </a:extLst>
          </p:cNvPr>
          <p:cNvSpPr/>
          <p:nvPr/>
        </p:nvSpPr>
        <p:spPr>
          <a:xfrm>
            <a:off x="8103818" y="5234008"/>
            <a:ext cx="79761" cy="73906"/>
          </a:xfrm>
          <a:prstGeom prst="ellips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FF"/>
              </a:solidFill>
            </a:endParaRPr>
          </a:p>
        </p:txBody>
      </p:sp>
      <p:sp>
        <p:nvSpPr>
          <p:cNvPr id="56" name="TextBox 55">
            <a:extLst>
              <a:ext uri="{FF2B5EF4-FFF2-40B4-BE49-F238E27FC236}">
                <a16:creationId xmlns:a16="http://schemas.microsoft.com/office/drawing/2014/main" id="{9CF6BAE2-6E1A-40D5-B091-73AE7B3A53FC}"/>
              </a:ext>
            </a:extLst>
          </p:cNvPr>
          <p:cNvSpPr txBox="1"/>
          <p:nvPr/>
        </p:nvSpPr>
        <p:spPr>
          <a:xfrm>
            <a:off x="7102293" y="963470"/>
            <a:ext cx="1591654" cy="307777"/>
          </a:xfrm>
          <a:prstGeom prst="rect">
            <a:avLst/>
          </a:prstGeom>
          <a:noFill/>
          <a:ln w="9525">
            <a:solidFill>
              <a:schemeClr val="tx1"/>
            </a:solidFill>
          </a:ln>
        </p:spPr>
        <p:txBody>
          <a:bodyPr wrap="none" rtlCol="0">
            <a:spAutoFit/>
          </a:bodyPr>
          <a:lstStyle/>
          <a:p>
            <a:r>
              <a:rPr lang="en-US" sz="1400" dirty="0"/>
              <a:t>Draft for discussion</a:t>
            </a:r>
          </a:p>
        </p:txBody>
      </p:sp>
    </p:spTree>
    <p:extLst>
      <p:ext uri="{BB962C8B-B14F-4D97-AF65-F5344CB8AC3E}">
        <p14:creationId xmlns:p14="http://schemas.microsoft.com/office/powerpoint/2010/main" val="6050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A2BFC-A8FE-49C2-A27C-660DA02000EE}"/>
              </a:ext>
            </a:extLst>
          </p:cNvPr>
          <p:cNvSpPr>
            <a:spLocks noGrp="1"/>
          </p:cNvSpPr>
          <p:nvPr>
            <p:ph type="dt" sz="half" idx="10"/>
          </p:nvPr>
        </p:nvSpPr>
        <p:spPr/>
        <p:txBody>
          <a:bodyPr/>
          <a:lstStyle/>
          <a:p>
            <a:fld id="{92072DF7-90F0-479B-B580-8CEFCBCED5B3}" type="datetime1">
              <a:rPr lang="en-US" smtClean="0"/>
              <a:t>1/8/2019</a:t>
            </a:fld>
            <a:endParaRPr lang="en-US" dirty="0"/>
          </a:p>
        </p:txBody>
      </p:sp>
      <p:sp>
        <p:nvSpPr>
          <p:cNvPr id="3" name="Slide Number Placeholder 2">
            <a:extLst>
              <a:ext uri="{FF2B5EF4-FFF2-40B4-BE49-F238E27FC236}">
                <a16:creationId xmlns:a16="http://schemas.microsoft.com/office/drawing/2014/main" id="{E3BC545C-D3D9-4D59-929C-4B0FB3F39249}"/>
              </a:ext>
            </a:extLst>
          </p:cNvPr>
          <p:cNvSpPr>
            <a:spLocks noGrp="1"/>
          </p:cNvSpPr>
          <p:nvPr>
            <p:ph type="sldNum" sz="quarter" idx="12"/>
          </p:nvPr>
        </p:nvSpPr>
        <p:spPr/>
        <p:txBody>
          <a:bodyPr/>
          <a:lstStyle/>
          <a:p>
            <a:fld id="{E96FA6ED-F79D-4AC4-BB8A-1516C80AA007}" type="slidenum">
              <a:rPr lang="en-US" smtClean="0"/>
              <a:pPr/>
              <a:t>8</a:t>
            </a:fld>
            <a:endParaRPr lang="en-US" dirty="0"/>
          </a:p>
        </p:txBody>
      </p:sp>
      <p:grpSp>
        <p:nvGrpSpPr>
          <p:cNvPr id="8" name="Group 7">
            <a:extLst>
              <a:ext uri="{FF2B5EF4-FFF2-40B4-BE49-F238E27FC236}">
                <a16:creationId xmlns:a16="http://schemas.microsoft.com/office/drawing/2014/main" id="{9A74D495-1E0E-4EF7-A2C6-A9B2A642C934}"/>
              </a:ext>
            </a:extLst>
          </p:cNvPr>
          <p:cNvGrpSpPr/>
          <p:nvPr/>
        </p:nvGrpSpPr>
        <p:grpSpPr>
          <a:xfrm>
            <a:off x="546100" y="1419677"/>
            <a:ext cx="5485265" cy="4668695"/>
            <a:chOff x="457240" y="1389813"/>
            <a:chExt cx="8573521" cy="8359555"/>
          </a:xfrm>
        </p:grpSpPr>
        <p:sp>
          <p:nvSpPr>
            <p:cNvPr id="9" name="Freeform: Shape 8">
              <a:extLst>
                <a:ext uri="{FF2B5EF4-FFF2-40B4-BE49-F238E27FC236}">
                  <a16:creationId xmlns:a16="http://schemas.microsoft.com/office/drawing/2014/main" id="{861D9307-8C1E-4151-A6E2-1AE9BF878E90}"/>
                </a:ext>
              </a:extLst>
            </p:cNvPr>
            <p:cNvSpPr/>
            <p:nvPr/>
          </p:nvSpPr>
          <p:spPr>
            <a:xfrm>
              <a:off x="457240" y="1389813"/>
              <a:ext cx="4079498" cy="991527"/>
            </a:xfrm>
            <a:custGeom>
              <a:avLst/>
              <a:gdLst>
                <a:gd name="connsiteX0" fmla="*/ 0 w 3845569"/>
                <a:gd name="connsiteY0" fmla="*/ 0 h 991526"/>
                <a:gd name="connsiteX1" fmla="*/ 3845569 w 3845569"/>
                <a:gd name="connsiteY1" fmla="*/ 0 h 991526"/>
                <a:gd name="connsiteX2" fmla="*/ 3845569 w 3845569"/>
                <a:gd name="connsiteY2" fmla="*/ 991526 h 991526"/>
                <a:gd name="connsiteX3" fmla="*/ 0 w 3845569"/>
                <a:gd name="connsiteY3" fmla="*/ 991526 h 991526"/>
                <a:gd name="connsiteX4" fmla="*/ 0 w 3845569"/>
                <a:gd name="connsiteY4" fmla="*/ 0 h 99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991526">
                  <a:moveTo>
                    <a:pt x="0" y="0"/>
                  </a:moveTo>
                  <a:lnTo>
                    <a:pt x="3845569" y="0"/>
                  </a:lnTo>
                  <a:lnTo>
                    <a:pt x="3845569" y="991526"/>
                  </a:lnTo>
                  <a:lnTo>
                    <a:pt x="0" y="991526"/>
                  </a:lnTo>
                  <a:lnTo>
                    <a:pt x="0" y="0"/>
                  </a:lnTo>
                  <a:close/>
                </a:path>
              </a:pathLst>
            </a:custGeom>
            <a:solidFill>
              <a:schemeClr val="bg1">
                <a:lumMod val="75000"/>
              </a:schemeClr>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b="1" dirty="0">
                  <a:solidFill>
                    <a:schemeClr val="bg2">
                      <a:lumMod val="20000"/>
                      <a:lumOff val="80000"/>
                    </a:schemeClr>
                  </a:solidFill>
                </a:rPr>
                <a:t>The Hub Organizations</a:t>
              </a:r>
            </a:p>
          </p:txBody>
        </p:sp>
        <p:sp>
          <p:nvSpPr>
            <p:cNvPr id="10" name="Freeform: Shape 9">
              <a:extLst>
                <a:ext uri="{FF2B5EF4-FFF2-40B4-BE49-F238E27FC236}">
                  <a16:creationId xmlns:a16="http://schemas.microsoft.com/office/drawing/2014/main" id="{4E1AF6F5-B7BE-4523-8C54-EA5D999EE43E}"/>
                </a:ext>
              </a:extLst>
            </p:cNvPr>
            <p:cNvSpPr/>
            <p:nvPr/>
          </p:nvSpPr>
          <p:spPr>
            <a:xfrm>
              <a:off x="457240" y="2381336"/>
              <a:ext cx="4111242" cy="7368026"/>
            </a:xfrm>
            <a:custGeom>
              <a:avLst/>
              <a:gdLst>
                <a:gd name="connsiteX0" fmla="*/ 0 w 3845569"/>
                <a:gd name="connsiteY0" fmla="*/ 0 h 3928094"/>
                <a:gd name="connsiteX1" fmla="*/ 3845569 w 3845569"/>
                <a:gd name="connsiteY1" fmla="*/ 0 h 3928094"/>
                <a:gd name="connsiteX2" fmla="*/ 3845569 w 3845569"/>
                <a:gd name="connsiteY2" fmla="*/ 3928094 h 3928094"/>
                <a:gd name="connsiteX3" fmla="*/ 0 w 3845569"/>
                <a:gd name="connsiteY3" fmla="*/ 3928094 h 3928094"/>
                <a:gd name="connsiteX4" fmla="*/ 0 w 3845569"/>
                <a:gd name="connsiteY4" fmla="*/ 0 h 3928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3928094">
                  <a:moveTo>
                    <a:pt x="0" y="0"/>
                  </a:moveTo>
                  <a:lnTo>
                    <a:pt x="3845569" y="0"/>
                  </a:lnTo>
                  <a:lnTo>
                    <a:pt x="3845569" y="3928094"/>
                  </a:lnTo>
                  <a:lnTo>
                    <a:pt x="0" y="3928094"/>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342900" lvl="1" indent="-342900" defTabSz="1200150">
                <a:spcBef>
                  <a:spcPts val="300"/>
                </a:spcBef>
                <a:spcAft>
                  <a:spcPts val="300"/>
                </a:spcAft>
                <a:buFont typeface="+mj-lt"/>
                <a:buAutoNum type="arabicPeriod"/>
              </a:pPr>
              <a:r>
                <a:rPr lang="en-US" sz="1500" dirty="0"/>
                <a:t>One 1-1 interview with each lead in the Hub organization (30-60 min)</a:t>
              </a:r>
            </a:p>
            <a:p>
              <a:pPr marL="342900" lvl="1" indent="-342900" defTabSz="1200150">
                <a:spcBef>
                  <a:spcPts val="300"/>
                </a:spcBef>
                <a:spcAft>
                  <a:spcPts val="300"/>
                </a:spcAft>
                <a:buFont typeface="+mj-lt"/>
                <a:buAutoNum type="arabicPeriod"/>
              </a:pPr>
              <a:r>
                <a:rPr lang="en-US" sz="1500" dirty="0"/>
                <a:t>Survey response (likely 30 min max for 1 survey) February 2018</a:t>
              </a:r>
            </a:p>
            <a:p>
              <a:pPr marL="342900" lvl="1" indent="-342900" defTabSz="1200150">
                <a:spcBef>
                  <a:spcPts val="300"/>
                </a:spcBef>
                <a:spcAft>
                  <a:spcPts val="300"/>
                </a:spcAft>
                <a:buFont typeface="+mj-lt"/>
                <a:buAutoNum type="arabicPeriod"/>
              </a:pPr>
              <a:r>
                <a:rPr lang="en-US" sz="1500" dirty="0"/>
                <a:t>Short (15-30 min or less) engagement on some of the regularly scheduled Hub calls</a:t>
              </a:r>
            </a:p>
            <a:p>
              <a:pPr marL="342900" lvl="1" indent="-342900" defTabSz="1200150">
                <a:spcBef>
                  <a:spcPts val="300"/>
                </a:spcBef>
                <a:spcAft>
                  <a:spcPts val="300"/>
                </a:spcAft>
                <a:buFont typeface="+mj-lt"/>
                <a:buAutoNum type="arabicPeriod"/>
              </a:pPr>
              <a:r>
                <a:rPr lang="en-US" sz="1500" dirty="0"/>
                <a:t>~60-90 minutes of engagement at the San Mateo meeting on findings and polling on program and “spread” improvements </a:t>
              </a:r>
            </a:p>
            <a:p>
              <a:pPr marL="342900" lvl="1" indent="-342900" defTabSz="1200150">
                <a:spcBef>
                  <a:spcPts val="300"/>
                </a:spcBef>
                <a:spcAft>
                  <a:spcPts val="300"/>
                </a:spcAft>
                <a:buFont typeface="+mj-lt"/>
                <a:buAutoNum type="arabicPeriod"/>
              </a:pPr>
              <a:endParaRPr lang="en-US" sz="1500" dirty="0"/>
            </a:p>
          </p:txBody>
        </p:sp>
        <p:sp>
          <p:nvSpPr>
            <p:cNvPr id="11" name="Freeform: Shape 10">
              <a:extLst>
                <a:ext uri="{FF2B5EF4-FFF2-40B4-BE49-F238E27FC236}">
                  <a16:creationId xmlns:a16="http://schemas.microsoft.com/office/drawing/2014/main" id="{79C9A30C-6DC1-4365-B133-99BD0906E98C}"/>
                </a:ext>
              </a:extLst>
            </p:cNvPr>
            <p:cNvSpPr/>
            <p:nvPr/>
          </p:nvSpPr>
          <p:spPr>
            <a:xfrm>
              <a:off x="4999702" y="1389813"/>
              <a:ext cx="4031059" cy="991527"/>
            </a:xfrm>
            <a:custGeom>
              <a:avLst/>
              <a:gdLst>
                <a:gd name="connsiteX0" fmla="*/ 0 w 3845569"/>
                <a:gd name="connsiteY0" fmla="*/ 0 h 991526"/>
                <a:gd name="connsiteX1" fmla="*/ 3845569 w 3845569"/>
                <a:gd name="connsiteY1" fmla="*/ 0 h 991526"/>
                <a:gd name="connsiteX2" fmla="*/ 3845569 w 3845569"/>
                <a:gd name="connsiteY2" fmla="*/ 991526 h 991526"/>
                <a:gd name="connsiteX3" fmla="*/ 0 w 3845569"/>
                <a:gd name="connsiteY3" fmla="*/ 991526 h 991526"/>
                <a:gd name="connsiteX4" fmla="*/ 0 w 3845569"/>
                <a:gd name="connsiteY4" fmla="*/ 0 h 99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991526">
                  <a:moveTo>
                    <a:pt x="0" y="0"/>
                  </a:moveTo>
                  <a:lnTo>
                    <a:pt x="3845569" y="0"/>
                  </a:lnTo>
                  <a:lnTo>
                    <a:pt x="3845569" y="991526"/>
                  </a:lnTo>
                  <a:lnTo>
                    <a:pt x="0" y="991526"/>
                  </a:lnTo>
                  <a:lnTo>
                    <a:pt x="0" y="0"/>
                  </a:lnTo>
                  <a:close/>
                </a:path>
              </a:pathLst>
            </a:custGeom>
            <a:solidFill>
              <a:srgbClr val="FF7E00"/>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b="1" dirty="0">
                  <a:solidFill>
                    <a:schemeClr val="bg2">
                      <a:lumMod val="20000"/>
                      <a:lumOff val="80000"/>
                    </a:schemeClr>
                  </a:solidFill>
                </a:rPr>
                <a:t>CCI</a:t>
              </a:r>
            </a:p>
          </p:txBody>
        </p:sp>
        <p:sp>
          <p:nvSpPr>
            <p:cNvPr id="12" name="Freeform: Shape 11">
              <a:extLst>
                <a:ext uri="{FF2B5EF4-FFF2-40B4-BE49-F238E27FC236}">
                  <a16:creationId xmlns:a16="http://schemas.microsoft.com/office/drawing/2014/main" id="{A631AEE2-3834-4B36-A25A-7671E5C4EBBE}"/>
                </a:ext>
              </a:extLst>
            </p:cNvPr>
            <p:cNvSpPr/>
            <p:nvPr/>
          </p:nvSpPr>
          <p:spPr>
            <a:xfrm>
              <a:off x="4999703" y="2381340"/>
              <a:ext cx="3999314" cy="7368028"/>
            </a:xfrm>
            <a:custGeom>
              <a:avLst/>
              <a:gdLst>
                <a:gd name="connsiteX0" fmla="*/ 0 w 3845569"/>
                <a:gd name="connsiteY0" fmla="*/ 0 h 3928094"/>
                <a:gd name="connsiteX1" fmla="*/ 3845569 w 3845569"/>
                <a:gd name="connsiteY1" fmla="*/ 0 h 3928094"/>
                <a:gd name="connsiteX2" fmla="*/ 3845569 w 3845569"/>
                <a:gd name="connsiteY2" fmla="*/ 3928094 h 3928094"/>
                <a:gd name="connsiteX3" fmla="*/ 0 w 3845569"/>
                <a:gd name="connsiteY3" fmla="*/ 3928094 h 3928094"/>
                <a:gd name="connsiteX4" fmla="*/ 0 w 3845569"/>
                <a:gd name="connsiteY4" fmla="*/ 0 h 3928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3928094">
                  <a:moveTo>
                    <a:pt x="0" y="0"/>
                  </a:moveTo>
                  <a:lnTo>
                    <a:pt x="3845569" y="0"/>
                  </a:lnTo>
                  <a:lnTo>
                    <a:pt x="3845569" y="3928094"/>
                  </a:lnTo>
                  <a:lnTo>
                    <a:pt x="0" y="3928094"/>
                  </a:lnTo>
                  <a:lnTo>
                    <a:pt x="0" y="0"/>
                  </a:lnTo>
                  <a:close/>
                </a:path>
              </a:pathLst>
            </a:custGeom>
            <a:solidFill>
              <a:srgbClr val="E7DCCF">
                <a:alpha val="89804"/>
              </a:srgb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28600" lvl="1" indent="-228600" defTabSz="1200150">
                <a:lnSpc>
                  <a:spcPct val="90000"/>
                </a:lnSpc>
                <a:spcBef>
                  <a:spcPts val="300"/>
                </a:spcBef>
                <a:spcAft>
                  <a:spcPts val="300"/>
                </a:spcAft>
                <a:buChar char="•"/>
              </a:pPr>
              <a:r>
                <a:rPr lang="en-US" sz="1500" dirty="0"/>
                <a:t>Provide data from the CCI evaluation and the Hubs engagement; help guide the analysis to ensure relevance to the data interpretation</a:t>
              </a:r>
            </a:p>
            <a:p>
              <a:pPr marL="228600" lvl="1" indent="-228600" defTabSz="1200150">
                <a:lnSpc>
                  <a:spcPct val="90000"/>
                </a:lnSpc>
                <a:spcBef>
                  <a:spcPts val="300"/>
                </a:spcBef>
                <a:spcAft>
                  <a:spcPts val="300"/>
                </a:spcAft>
                <a:buChar char="•"/>
              </a:pPr>
              <a:r>
                <a:rPr lang="en-US" sz="1500" dirty="0"/>
                <a:t>Engage twice a month on hypotheses, findings, data, survey tool design, interview guide protocol and on the time/format for the San Mateo meeting engagement</a:t>
              </a:r>
            </a:p>
            <a:p>
              <a:pPr marL="228600" lvl="1" indent="-228600" defTabSz="1200150">
                <a:lnSpc>
                  <a:spcPct val="90000"/>
                </a:lnSpc>
                <a:spcBef>
                  <a:spcPts val="300"/>
                </a:spcBef>
                <a:spcAft>
                  <a:spcPts val="300"/>
                </a:spcAft>
                <a:buChar char="•"/>
              </a:pPr>
              <a:r>
                <a:rPr lang="en-US" sz="1500" dirty="0"/>
                <a:t>2-3 CCI Staff interviews</a:t>
              </a:r>
            </a:p>
            <a:p>
              <a:pPr marL="228600" lvl="1" indent="-228600" defTabSz="1200150">
                <a:lnSpc>
                  <a:spcPct val="90000"/>
                </a:lnSpc>
                <a:spcBef>
                  <a:spcPts val="300"/>
                </a:spcBef>
                <a:spcAft>
                  <a:spcPts val="300"/>
                </a:spcAft>
                <a:buChar char="•"/>
              </a:pPr>
              <a:r>
                <a:rPr lang="en-US" sz="1500" dirty="0"/>
                <a:t>Total time ~4-5 hours per month (including initial and final workshops)</a:t>
              </a:r>
            </a:p>
            <a:p>
              <a:pPr marL="228600" lvl="1" indent="-228600" defTabSz="1200150">
                <a:lnSpc>
                  <a:spcPct val="90000"/>
                </a:lnSpc>
                <a:spcBef>
                  <a:spcPts val="300"/>
                </a:spcBef>
                <a:spcAft>
                  <a:spcPts val="300"/>
                </a:spcAft>
                <a:buChar char="•"/>
              </a:pPr>
              <a:endParaRPr lang="en-US" sz="1500" dirty="0"/>
            </a:p>
          </p:txBody>
        </p:sp>
      </p:grpSp>
      <p:sp>
        <p:nvSpPr>
          <p:cNvPr id="5" name="Title 4">
            <a:extLst>
              <a:ext uri="{FF2B5EF4-FFF2-40B4-BE49-F238E27FC236}">
                <a16:creationId xmlns:a16="http://schemas.microsoft.com/office/drawing/2014/main" id="{829D0435-3286-4A58-A403-43601ED70FA9}"/>
              </a:ext>
            </a:extLst>
          </p:cNvPr>
          <p:cNvSpPr>
            <a:spLocks noGrp="1"/>
          </p:cNvSpPr>
          <p:nvPr>
            <p:ph type="title"/>
          </p:nvPr>
        </p:nvSpPr>
        <p:spPr>
          <a:xfrm>
            <a:off x="457199" y="274638"/>
            <a:ext cx="6691745" cy="822960"/>
          </a:xfrm>
        </p:spPr>
        <p:txBody>
          <a:bodyPr>
            <a:noAutofit/>
          </a:bodyPr>
          <a:lstStyle/>
          <a:p>
            <a:r>
              <a:rPr lang="en-US" sz="2200" dirty="0"/>
              <a:t>Approximate time investment for the Hub organizations, CCI and CHCF</a:t>
            </a:r>
          </a:p>
        </p:txBody>
      </p:sp>
      <p:sp>
        <p:nvSpPr>
          <p:cNvPr id="6" name="Footer Placeholder 5">
            <a:extLst>
              <a:ext uri="{FF2B5EF4-FFF2-40B4-BE49-F238E27FC236}">
                <a16:creationId xmlns:a16="http://schemas.microsoft.com/office/drawing/2014/main" id="{5551FB18-A277-484C-B05F-782A53ADDC4E}"/>
              </a:ext>
            </a:extLst>
          </p:cNvPr>
          <p:cNvSpPr>
            <a:spLocks noGrp="1"/>
          </p:cNvSpPr>
          <p:nvPr>
            <p:ph type="ftr" sz="quarter" idx="3"/>
          </p:nvPr>
        </p:nvSpPr>
        <p:spPr/>
        <p:txBody>
          <a:bodyPr/>
          <a:lstStyle/>
          <a:p>
            <a:r>
              <a:rPr lang="en-US">
                <a:solidFill>
                  <a:schemeClr val="tx1">
                    <a:lumMod val="75000"/>
                    <a:lumOff val="25000"/>
                  </a:schemeClr>
                </a:solidFill>
                <a:cs typeface="Times New Roman" pitchFamily="18" charset="0"/>
              </a:rPr>
              <a:t>© The Scott Group 2019</a:t>
            </a:r>
            <a:endParaRPr lang="en-US" dirty="0">
              <a:solidFill>
                <a:schemeClr val="tx1">
                  <a:lumMod val="75000"/>
                  <a:lumOff val="25000"/>
                </a:schemeClr>
              </a:solidFill>
            </a:endParaRPr>
          </a:p>
        </p:txBody>
      </p:sp>
      <p:sp>
        <p:nvSpPr>
          <p:cNvPr id="13" name="Freeform: Shape 12">
            <a:extLst>
              <a:ext uri="{FF2B5EF4-FFF2-40B4-BE49-F238E27FC236}">
                <a16:creationId xmlns:a16="http://schemas.microsoft.com/office/drawing/2014/main" id="{5BD00DF9-249C-4724-B346-9DB73C88ACA9}"/>
              </a:ext>
            </a:extLst>
          </p:cNvPr>
          <p:cNvSpPr/>
          <p:nvPr/>
        </p:nvSpPr>
        <p:spPr>
          <a:xfrm>
            <a:off x="6317231" y="1412937"/>
            <a:ext cx="2358946" cy="560493"/>
          </a:xfrm>
          <a:custGeom>
            <a:avLst/>
            <a:gdLst>
              <a:gd name="connsiteX0" fmla="*/ 0 w 3845569"/>
              <a:gd name="connsiteY0" fmla="*/ 0 h 991526"/>
              <a:gd name="connsiteX1" fmla="*/ 3845569 w 3845569"/>
              <a:gd name="connsiteY1" fmla="*/ 0 h 991526"/>
              <a:gd name="connsiteX2" fmla="*/ 3845569 w 3845569"/>
              <a:gd name="connsiteY2" fmla="*/ 991526 h 991526"/>
              <a:gd name="connsiteX3" fmla="*/ 0 w 3845569"/>
              <a:gd name="connsiteY3" fmla="*/ 991526 h 991526"/>
              <a:gd name="connsiteX4" fmla="*/ 0 w 3845569"/>
              <a:gd name="connsiteY4" fmla="*/ 0 h 99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991526">
                <a:moveTo>
                  <a:pt x="0" y="0"/>
                </a:moveTo>
                <a:lnTo>
                  <a:pt x="3845569" y="0"/>
                </a:lnTo>
                <a:lnTo>
                  <a:pt x="3845569" y="991526"/>
                </a:lnTo>
                <a:lnTo>
                  <a:pt x="0" y="991526"/>
                </a:lnTo>
                <a:lnTo>
                  <a:pt x="0" y="0"/>
                </a:lnTo>
                <a:close/>
              </a:path>
            </a:pathLst>
          </a:custGeom>
          <a:solidFill>
            <a:schemeClr val="tx2">
              <a:lumMod val="60000"/>
              <a:lumOff val="40000"/>
            </a:schemeClr>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b="1" dirty="0">
                <a:solidFill>
                  <a:schemeClr val="bg2">
                    <a:lumMod val="20000"/>
                    <a:lumOff val="80000"/>
                  </a:schemeClr>
                </a:solidFill>
              </a:rPr>
              <a:t>CHCF</a:t>
            </a:r>
          </a:p>
        </p:txBody>
      </p:sp>
      <p:sp>
        <p:nvSpPr>
          <p:cNvPr id="14" name="Freeform: Shape 13">
            <a:extLst>
              <a:ext uri="{FF2B5EF4-FFF2-40B4-BE49-F238E27FC236}">
                <a16:creationId xmlns:a16="http://schemas.microsoft.com/office/drawing/2014/main" id="{5395C2AF-ACC4-47C4-B8D2-FA21636BAF5E}"/>
              </a:ext>
            </a:extLst>
          </p:cNvPr>
          <p:cNvSpPr/>
          <p:nvPr/>
        </p:nvSpPr>
        <p:spPr>
          <a:xfrm>
            <a:off x="6307256" y="1973431"/>
            <a:ext cx="2358946" cy="4114938"/>
          </a:xfrm>
          <a:custGeom>
            <a:avLst/>
            <a:gdLst>
              <a:gd name="connsiteX0" fmla="*/ 0 w 3845569"/>
              <a:gd name="connsiteY0" fmla="*/ 0 h 3928094"/>
              <a:gd name="connsiteX1" fmla="*/ 3845569 w 3845569"/>
              <a:gd name="connsiteY1" fmla="*/ 0 h 3928094"/>
              <a:gd name="connsiteX2" fmla="*/ 3845569 w 3845569"/>
              <a:gd name="connsiteY2" fmla="*/ 3928094 h 3928094"/>
              <a:gd name="connsiteX3" fmla="*/ 0 w 3845569"/>
              <a:gd name="connsiteY3" fmla="*/ 3928094 h 3928094"/>
              <a:gd name="connsiteX4" fmla="*/ 0 w 3845569"/>
              <a:gd name="connsiteY4" fmla="*/ 0 h 3928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5569" h="3928094">
                <a:moveTo>
                  <a:pt x="0" y="0"/>
                </a:moveTo>
                <a:lnTo>
                  <a:pt x="3845569" y="0"/>
                </a:lnTo>
                <a:lnTo>
                  <a:pt x="3845569" y="3928094"/>
                </a:lnTo>
                <a:lnTo>
                  <a:pt x="0" y="3928094"/>
                </a:lnTo>
                <a:lnTo>
                  <a:pt x="0" y="0"/>
                </a:lnTo>
                <a:close/>
              </a:path>
            </a:pathLst>
          </a:custGeom>
          <a:solidFill>
            <a:schemeClr val="tx1">
              <a:lumMod val="20000"/>
              <a:lumOff val="80000"/>
              <a:alpha val="89804"/>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228600" lvl="1" indent="-228600" defTabSz="1200150">
              <a:lnSpc>
                <a:spcPct val="90000"/>
              </a:lnSpc>
              <a:spcBef>
                <a:spcPts val="300"/>
              </a:spcBef>
              <a:spcAft>
                <a:spcPts val="300"/>
              </a:spcAft>
              <a:buChar char="•"/>
            </a:pPr>
            <a:r>
              <a:rPr lang="en-US" sz="1500" dirty="0"/>
              <a:t>Engage twice a month on the evaluation plan, tools, findings, or as desired (limit of 3 rounds of edits for evaluation tools)</a:t>
            </a:r>
          </a:p>
          <a:p>
            <a:pPr marL="228600" lvl="1" indent="-228600" defTabSz="1200150">
              <a:lnSpc>
                <a:spcPct val="90000"/>
              </a:lnSpc>
              <a:spcBef>
                <a:spcPts val="300"/>
              </a:spcBef>
              <a:spcAft>
                <a:spcPts val="300"/>
              </a:spcAft>
              <a:buChar char="•"/>
            </a:pPr>
            <a:r>
              <a:rPr lang="en-US" sz="1500" dirty="0"/>
              <a:t>Participate in the  optional advisor calls, as desired</a:t>
            </a:r>
          </a:p>
          <a:p>
            <a:pPr marL="228600" lvl="1" indent="-228600" defTabSz="1200150">
              <a:lnSpc>
                <a:spcPct val="90000"/>
              </a:lnSpc>
              <a:spcBef>
                <a:spcPts val="300"/>
              </a:spcBef>
              <a:spcAft>
                <a:spcPts val="300"/>
              </a:spcAft>
              <a:buChar char="•"/>
            </a:pPr>
            <a:r>
              <a:rPr lang="en-US" sz="1500" dirty="0"/>
              <a:t>Participation in the San Mateo workshop TBD by CHCF</a:t>
            </a:r>
          </a:p>
        </p:txBody>
      </p:sp>
    </p:spTree>
    <p:extLst>
      <p:ext uri="{BB962C8B-B14F-4D97-AF65-F5344CB8AC3E}">
        <p14:creationId xmlns:p14="http://schemas.microsoft.com/office/powerpoint/2010/main" val="23008083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
</p:tagLst>
</file>

<file path=ppt/theme/theme1.xml><?xml version="1.0" encoding="utf-8"?>
<a:theme xmlns:a="http://schemas.openxmlformats.org/drawingml/2006/main" name="MKS 2016 theme">
  <a:themeElements>
    <a:clrScheme name="MKS 2016">
      <a:dk1>
        <a:srgbClr val="404040"/>
      </a:dk1>
      <a:lt1>
        <a:srgbClr val="84A6AE"/>
      </a:lt1>
      <a:dk2>
        <a:srgbClr val="654D32"/>
      </a:dk2>
      <a:lt2>
        <a:srgbClr val="C9C2B7"/>
      </a:lt2>
      <a:accent1>
        <a:srgbClr val="404040"/>
      </a:accent1>
      <a:accent2>
        <a:srgbClr val="84A6AE"/>
      </a:accent2>
      <a:accent3>
        <a:srgbClr val="654D32"/>
      </a:accent3>
      <a:accent4>
        <a:srgbClr val="C9C2B7"/>
      </a:accent4>
      <a:accent5>
        <a:srgbClr val="4172AD"/>
      </a:accent5>
      <a:accent6>
        <a:srgbClr val="315683"/>
      </a:accent6>
      <a:hlink>
        <a:srgbClr val="315683"/>
      </a:hlink>
      <a:folHlink>
        <a:srgbClr val="182B41"/>
      </a:folHlink>
    </a:clrScheme>
    <a:fontScheme name="MKS 2017">
      <a:majorFont>
        <a:latin typeface="Aleo"/>
        <a:ea typeface=""/>
        <a:cs typeface=""/>
      </a:majorFont>
      <a:minorFont>
        <a:latin typeface="Ale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C83F3161-BEE8-43E3-940B-5C565BB00711}" vid="{D3A1DFA9-0EDE-40F2-94E2-AC5CFA7AC0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MKS 2018 ALEO presentation template</Template>
  <TotalTime>12389</TotalTime>
  <Words>1044</Words>
  <Application>Microsoft Office PowerPoint</Application>
  <PresentationFormat>On-screen Show (4:3)</PresentationFormat>
  <Paragraphs>129</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Aleo</vt:lpstr>
      <vt:lpstr>Arial</vt:lpstr>
      <vt:lpstr>Calibri</vt:lpstr>
      <vt:lpstr>Futura Lt BT</vt:lpstr>
      <vt:lpstr>Futura Md BT</vt:lpstr>
      <vt:lpstr>Georgia</vt:lpstr>
      <vt:lpstr>Times New Roman</vt:lpstr>
      <vt:lpstr>Wingdings 3</vt:lpstr>
      <vt:lpstr>MKS 2016 theme</vt:lpstr>
      <vt:lpstr>PowerPoint Presentation</vt:lpstr>
      <vt:lpstr>Overview of document</vt:lpstr>
      <vt:lpstr>Hubs Innovation Program Theory of Change  Ultimate Goal:  Improve safety net patient health and experience by expanding SNP capacity to serve patients Hub Program Goal:  Accelerate underserved populations’ access to high-value care by cultivating SNPO’s ability and motivation to assess and adopt new technologies  </vt:lpstr>
      <vt:lpstr>Expanding on Column 1 of the Theory of Change The Hub Program is a combination of selected Hub organizations, programming delivered to Hub organizations, Hub-Hub engagement and Hub-wider safety net to spread insights to the wider safety net with a communication catalog</vt:lpstr>
      <vt:lpstr>The Goals of the Evaluation are to understand the validity of the theory of change: the impact of the overall program at the Hub organizations, the “spread” of insights to the wider safety net and generate recommendations for program improvement </vt:lpstr>
      <vt:lpstr>The evaluation will focus on the impact of the Hub program on Hub organizations and the spread of insights from the Hub organizations to the wider safety net</vt:lpstr>
      <vt:lpstr>The Evaluation will use qualitative and quantitative data to generate insights including a tailored survey, 1-1 interviews, group engagement and polling</vt:lpstr>
      <vt:lpstr>Approximate time investment for the Hub organizations, CCI and CHCF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dc:creator>
  <cp:lastModifiedBy>MaryKate Scott</cp:lastModifiedBy>
  <cp:revision>260</cp:revision>
  <cp:lastPrinted>2019-01-03T19:12:57Z</cp:lastPrinted>
  <dcterms:created xsi:type="dcterms:W3CDTF">2018-12-05T16:12:52Z</dcterms:created>
  <dcterms:modified xsi:type="dcterms:W3CDTF">2019-01-08T17:12:04Z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PageLayout">
    <vt:lpwstr>Message</vt:lpwstr>
  </property>
  <property fmtid="{D5CDD505-2E9C-101B-9397-08002B2CF9AE}" pid="3" name="Title">
    <vt:lpwstr>PowerPoint Presentation</vt:lpwstr>
  </property>
  <property fmtid="{D5CDD505-2E9C-101B-9397-08002B2CF9AE}" pid="4" name="Final">
    <vt:bool>true</vt:bool>
  </property>
  <property fmtid="{D5CDD505-2E9C-101B-9397-08002B2CF9AE}" pid="5" name="Event">
    <vt:lpwstr/>
  </property>
  <property fmtid="{D5CDD505-2E9C-101B-9397-08002B2CF9AE}" pid="6" name="Delivery Date">
    <vt:lpwstr/>
  </property>
  <property fmtid="{D5CDD505-2E9C-101B-9397-08002B2CF9AE}" pid="7" name="docid">
    <vt:lpwstr/>
  </property>
</Properties>
</file>