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88" r:id="rId5"/>
    <p:sldId id="389" r:id="rId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4AFA29-FD3B-AD30-CEA7-F7A85CAD7312}" name="Juliane Tomlin" initials="JT" userId="S::juliane@careinnovations.org::791d0ab5-8bf2-496d-83f5-e09cd4b31e11" providerId="AD"/>
  <p188:author id="{35B5634A-DDE5-01A7-B40E-29A9BF344864}" name="Juan Carlos Piña" initials="JP" userId="S::juancarlos@careinnovations.org::ad1b9677-8c3f-4830-821c-86c627e8ee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h Hainley" initials="SH" lastIdx="18" clrIdx="0">
    <p:extLst>
      <p:ext uri="{19B8F6BF-5375-455C-9EA6-DF929625EA0E}">
        <p15:presenceInfo xmlns:p15="http://schemas.microsoft.com/office/powerpoint/2012/main" userId="a7946677faf49600" providerId="Windows Live"/>
      </p:ext>
    </p:extLst>
  </p:cmAuthor>
  <p:cmAuthor id="2" name="Juan Carlos Piña" initials="JCP" lastIdx="7" clrIdx="1">
    <p:extLst>
      <p:ext uri="{19B8F6BF-5375-455C-9EA6-DF929625EA0E}">
        <p15:presenceInfo xmlns:p15="http://schemas.microsoft.com/office/powerpoint/2012/main" userId="S::juancarlos@careinnovations.org::ad1b9677-8c3f-4830-821c-86c627e8eec0" providerId="AD"/>
      </p:ext>
    </p:extLst>
  </p:cmAuthor>
  <p:cmAuthor id="3" name="Guest User" initials="GU" lastIdx="6" clrIdx="2">
    <p:extLst>
      <p:ext uri="{19B8F6BF-5375-455C-9EA6-DF929625EA0E}">
        <p15:presenceInfo xmlns:p15="http://schemas.microsoft.com/office/powerpoint/2012/main" userId="S::urn:spo:anon#80b81264a0e34d23654484714335363cde55c2e2c334c2baf3ea36f60ce11706::" providerId="AD"/>
      </p:ext>
    </p:extLst>
  </p:cmAuthor>
  <p:cmAuthor id="4" name="Meaghan Copeland" initials="MC" lastIdx="5" clrIdx="3">
    <p:extLst>
      <p:ext uri="{19B8F6BF-5375-455C-9EA6-DF929625EA0E}">
        <p15:presenceInfo xmlns:p15="http://schemas.microsoft.com/office/powerpoint/2012/main" userId="S::meaghan@careinnovations.org::ee9a907e-75bb-47fc-a650-f0b128845d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D03CD"/>
    <a:srgbClr val="99E39B"/>
    <a:srgbClr val="E77373"/>
    <a:srgbClr val="98CDDB"/>
    <a:srgbClr val="89C1D1"/>
    <a:srgbClr val="0083A9"/>
    <a:srgbClr val="31B0D3"/>
    <a:srgbClr val="F26810"/>
    <a:srgbClr val="703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386E3-E4AE-EA28-09FD-27067208ECAB}" v="2" dt="2021-11-03T18:11:33.761"/>
    <p1510:client id="{13F99719-2908-D1B1-F221-65BA8E2705A2}" v="2" dt="2021-11-09T00:23:00.464"/>
    <p1510:client id="{1954CF4C-7A59-407C-B637-69971D54AF93}" v="1123" dt="2021-11-03T17:30:12.807"/>
    <p1510:client id="{2655F629-CAD3-E7F0-BAAB-CEB4BCCC2A18}" v="1" dt="2021-11-09T18:00:16.642"/>
    <p1510:client id="{2E61EF06-279B-B83D-EF2B-9CFC16ABFA31}" v="286" dt="2021-11-04T03:26:50.538"/>
    <p1510:client id="{563948EB-DCED-EF1E-B7DE-7347BBFB2243}" v="1" dt="2021-11-03T17:30:26.076"/>
    <p1510:client id="{74D8D8EE-278E-446D-87AA-6680856264D6}" v="15" dt="2021-11-04T16:32:03.895"/>
    <p1510:client id="{7CE4C2C9-AB9B-4D0B-A8CC-5D723742BC7D}" v="67" dt="2021-11-04T15:38:20.544"/>
    <p1510:client id="{E99B3570-C3CE-EEE0-3383-2946D7183BFB}" v="651" dt="2021-11-04T16:40:36.102"/>
    <p1510:client id="{FFC753CA-EBDC-0F84-B408-6D392B5C0ECD}" v="144" dt="2021-11-09T01:12:54.1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0A588F-7F65-C046-9E27-E0ADE9B8BA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1450A-56F8-0940-BA20-704BA0584F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01068-811E-4543-A05D-F987DB4C15F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A4B73-2C03-0B46-8767-230374D27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Center for Care Innovations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067CD-88E6-6C4C-9B48-121C0537FC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334DC-7FD3-9D4B-BDF9-BB521B8C4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236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0CC00-740E-534C-ADD3-34C6D52FA75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Center for Care Innovations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D759B-8805-4E4C-A8D3-9F4AFAC1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52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 CHANGE THE PHOTO: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Move the color rectangle to the side. (You can press the shift key while you do this to keep the rectangle on the same horizontal axis.)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 click on the photo, “Change Picture” &gt; select the image you want to use.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 click on the photo and select “Format Picture” &gt; select the </a:t>
            </a:r>
            <a:r>
              <a:rPr lang="en-US" dirty="0" err="1"/>
              <a:t>the</a:t>
            </a:r>
            <a:r>
              <a:rPr lang="en-US" dirty="0"/>
              <a:t> little image icon on the far right, and open “Picture Color.”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Set the saturation to 0%.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Move the rectangle back into place and make sure it is aligned properly.</a:t>
            </a:r>
            <a:br>
              <a:rPr lang="en-US" dirty="0"/>
            </a:br>
            <a:br>
              <a:rPr lang="en-US" dirty="0"/>
            </a:br>
            <a:r>
              <a:rPr lang="en-US" b="1" i="1" u="sng" dirty="0"/>
              <a:t>Make sure with </a:t>
            </a:r>
            <a:r>
              <a:rPr lang="en-US" b="1" i="1" u="sng" dirty="0" err="1"/>
              <a:t>with</a:t>
            </a:r>
            <a:r>
              <a:rPr lang="en-US" b="1" i="1" u="sng" dirty="0"/>
              <a:t> image of people that the CCI logo is not covering anyone’s face.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D759B-8805-4E4C-A8D3-9F4AFAC15284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60AE5-D5D3-324D-BC6F-57004C4AF6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Center for Care Innovations</a:t>
            </a:r>
          </a:p>
        </p:txBody>
      </p:sp>
    </p:spTree>
    <p:extLst>
      <p:ext uri="{BB962C8B-B14F-4D97-AF65-F5344CB8AC3E}">
        <p14:creationId xmlns:p14="http://schemas.microsoft.com/office/powerpoint/2010/main" val="15415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BE7F-4A7F-4E45-893B-89406573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34" y="1465865"/>
            <a:ext cx="9580420" cy="4351339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9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732BA-B0FD-094C-BC48-F204B2049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sp>
        <p:nvSpPr>
          <p:cNvPr id="16" name="Title 12">
            <a:extLst>
              <a:ext uri="{FF2B5EF4-FFF2-40B4-BE49-F238E27FC236}">
                <a16:creationId xmlns:a16="http://schemas.microsoft.com/office/drawing/2014/main" id="{DDE49F23-65EC-484C-A673-AD7C9DDB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1" y="501004"/>
            <a:ext cx="10515600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1816CA1-0D34-9249-AE81-C2B57E4B9293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E8D121-9CF3-5447-9BE0-B72B3012C06D}"/>
              </a:ext>
            </a:extLst>
          </p:cNvPr>
          <p:cNvCxnSpPr>
            <a:cxnSpLocks/>
          </p:cNvCxnSpPr>
          <p:nvPr userDrawn="1"/>
        </p:nvCxnSpPr>
        <p:spPr>
          <a:xfrm>
            <a:off x="535302" y="579600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9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0" userDrawn="1">
          <p15:clr>
            <a:srgbClr val="FBAE40"/>
          </p15:clr>
        </p15:guide>
        <p15:guide id="4" pos="6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888C50-5104-8D4D-B168-026B50423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F03010-514D-6D4A-A6DD-0F0D4CFB4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9172E0-D3A9-D248-8CEC-72BCF1747154}"/>
              </a:ext>
            </a:extLst>
          </p:cNvPr>
          <p:cNvGrpSpPr/>
          <p:nvPr userDrawn="1"/>
        </p:nvGrpSpPr>
        <p:grpSpPr>
          <a:xfrm>
            <a:off x="5711601" y="1599325"/>
            <a:ext cx="768799" cy="868230"/>
            <a:chOff x="5266267" y="1196397"/>
            <a:chExt cx="1354667" cy="152987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8555E1-F7A0-5146-92BC-3C577DB93129}"/>
                </a:ext>
              </a:extLst>
            </p:cNvPr>
            <p:cNvSpPr/>
            <p:nvPr/>
          </p:nvSpPr>
          <p:spPr>
            <a:xfrm>
              <a:off x="5266267" y="1371600"/>
              <a:ext cx="1354667" cy="13546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55BC94C0-6880-3E42-AED4-37159DB3DB75}"/>
                </a:ext>
              </a:extLst>
            </p:cNvPr>
            <p:cNvSpPr txBox="1">
              <a:spLocks/>
            </p:cNvSpPr>
            <p:nvPr/>
          </p:nvSpPr>
          <p:spPr>
            <a:xfrm>
              <a:off x="5580519" y="1196397"/>
              <a:ext cx="726161" cy="59317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Autofit/>
            </a:bodyPr>
            <a:lstStyle>
              <a:lvl1pPr algn="ctr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149875-C21F-6842-B062-DDE850D5D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3013" y="3013075"/>
            <a:ext cx="7165975" cy="199390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3000">
                <a:solidFill>
                  <a:schemeClr val="tx1"/>
                </a:solidFill>
              </a:defRPr>
            </a:lvl1pPr>
            <a:lvl2pPr marL="457189" indent="0" algn="ctr">
              <a:buNone/>
              <a:defRPr sz="15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7BB711-7270-0346-AFB5-99C4A31D3ACF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</p:spTree>
    <p:extLst>
      <p:ext uri="{BB962C8B-B14F-4D97-AF65-F5344CB8AC3E}">
        <p14:creationId xmlns:p14="http://schemas.microsoft.com/office/powerpoint/2010/main" val="11159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 / Id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19DB-D6BB-E240-9955-CE4F619E9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9F7A19-11BE-564B-82A5-8EC1EA8789BD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1D3E9-07C5-5D49-B46D-2400ADF91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869" y="6218668"/>
            <a:ext cx="511952" cy="493776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EE6F6478-6AAF-3749-A17F-8CF67B891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3385" y="2983095"/>
            <a:ext cx="7785230" cy="19939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Aft>
                <a:spcPts val="1000"/>
              </a:spcAft>
              <a:buNone/>
              <a:defRPr sz="3500">
                <a:solidFill>
                  <a:schemeClr val="bg1"/>
                </a:solidFill>
              </a:defRPr>
            </a:lvl1pPr>
            <a:lvl2pPr marL="457189" indent="0" algn="ctr">
              <a:buNone/>
              <a:defRPr sz="15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9C139-B2C8-AB47-BB51-E7516AD32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55" y="2050672"/>
            <a:ext cx="576690" cy="5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- Phon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19DB-D6BB-E240-9955-CE4F619E9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86BB4-643F-D743-9F2F-5A12D1D45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9BEDA1-56E7-2A42-A6F0-C1149FA210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14255" y="2726957"/>
            <a:ext cx="5970816" cy="322507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8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7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8E190159-8A6E-9F4B-9BA2-8E0921975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010" y="2077157"/>
            <a:ext cx="5956537" cy="368799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0317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Foote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19DB-D6BB-E240-9955-CE4F619E9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9F7A19-11BE-564B-82A5-8EC1EA8789BD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86BB4-643F-D743-9F2F-5A12D1D45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ooter (for Color Bkg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19DB-D6BB-E240-9955-CE4F619E9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9F7A19-11BE-564B-82A5-8EC1EA8789BD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1D3E9-07C5-5D49-B46D-2400ADF91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869" y="6218668"/>
            <a:ext cx="51195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A42A8E-3D0C-4D45-B629-2E2520BB0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234" y="1465865"/>
            <a:ext cx="5167136" cy="2798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Clr>
                <a:schemeClr val="bg2">
                  <a:lumMod val="50000"/>
                </a:schemeClr>
              </a:buClr>
              <a:buNone/>
              <a:defRPr sz="2000" b="1" cap="all" baseline="0">
                <a:solidFill>
                  <a:schemeClr val="tx2"/>
                </a:solidFill>
              </a:defRPr>
            </a:lvl1pPr>
            <a:lvl2pPr>
              <a:spcAft>
                <a:spcPts val="300"/>
              </a:spcAft>
              <a:defRPr sz="2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9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ONE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AD3B28-21D4-CB4E-A543-C3F2C5FA50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9234" y="1949325"/>
            <a:ext cx="5167136" cy="400270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9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C3058-4853-7046-8DB4-2D24A4F6770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50746" y="1465866"/>
            <a:ext cx="5167136" cy="2798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Clr>
                <a:schemeClr val="bg2">
                  <a:lumMod val="50000"/>
                </a:schemeClr>
              </a:buClr>
              <a:buNone/>
              <a:defRPr sz="2000" b="1" cap="all" baseline="0">
                <a:solidFill>
                  <a:schemeClr val="tx2"/>
                </a:solidFill>
              </a:defRPr>
            </a:lvl1pPr>
            <a:lvl2pPr>
              <a:spcAft>
                <a:spcPts val="300"/>
              </a:spcAft>
              <a:defRPr sz="22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9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TWO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91AB94-EDC1-4643-88D8-EC56C3D378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0746" y="1949325"/>
            <a:ext cx="5167136" cy="400270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9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C3FF22-6CDF-084F-B255-428BCBC86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188508-EE1E-1F47-AD95-5AC43DFF5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sp>
        <p:nvSpPr>
          <p:cNvPr id="17" name="Title 12">
            <a:extLst>
              <a:ext uri="{FF2B5EF4-FFF2-40B4-BE49-F238E27FC236}">
                <a16:creationId xmlns:a16="http://schemas.microsoft.com/office/drawing/2014/main" id="{8E0E28B1-6960-0042-B350-1E5794A4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1" y="501004"/>
            <a:ext cx="10515600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E28A91C-4D92-5A46-B5EE-CC02C540A368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765882-C1A6-8841-B272-EB6E8EB34135}"/>
              </a:ext>
            </a:extLst>
          </p:cNvPr>
          <p:cNvCxnSpPr>
            <a:cxnSpLocks/>
          </p:cNvCxnSpPr>
          <p:nvPr userDrawn="1"/>
        </p:nvCxnSpPr>
        <p:spPr>
          <a:xfrm>
            <a:off x="535302" y="579600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37605-9109-1F48-B701-BF44DED15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37200" cy="6858000"/>
          </a:xfrm>
          <a:prstGeom prst="rect">
            <a:avLst/>
          </a:prstGeom>
        </p:spPr>
        <p:txBody>
          <a:bodyPr lIns="0" tIns="2286000" rIns="0" bIns="0" anchor="t" anchorCtr="0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A3BC725-C0B4-CA47-883F-4ACD216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8756" y="1267496"/>
            <a:ext cx="5321244" cy="368799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91AB94-EDC1-4643-88D8-EC56C3D3781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08756" y="1853073"/>
            <a:ext cx="5321244" cy="400270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9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C3FF22-6CDF-084F-B255-428BCBC86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188508-EE1E-1F47-AD95-5AC43DFF5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A5BD7D-FDAF-2647-AE63-3E810457C9B4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</p:spTree>
    <p:extLst>
      <p:ext uri="{BB962C8B-B14F-4D97-AF65-F5344CB8AC3E}">
        <p14:creationId xmlns:p14="http://schemas.microsoft.com/office/powerpoint/2010/main" val="4252017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37605-9109-1F48-B701-BF44DED15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2286000" rIns="0" bIns="0" anchor="t" anchorCtr="0"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B191CE-D010-8344-B641-453CBA1AA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FD356-B4EE-954A-96D8-0FD479C77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8869" y="6218668"/>
            <a:ext cx="511952" cy="4937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F39AEA6-524A-C346-A862-1A992E998259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</p:spTree>
    <p:extLst>
      <p:ext uri="{BB962C8B-B14F-4D97-AF65-F5344CB8AC3E}">
        <p14:creationId xmlns:p14="http://schemas.microsoft.com/office/powerpoint/2010/main" val="348324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kg. + Head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BC725-C0B4-CA47-883F-4ACD2163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1" y="501004"/>
            <a:ext cx="10515600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732BA-B0FD-094C-BC48-F204B2049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2E9CE35-2764-9043-9CEC-9D2F6C6E2C7B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25740-9736-F44F-8897-40A1E2B17BDA}"/>
              </a:ext>
            </a:extLst>
          </p:cNvPr>
          <p:cNvCxnSpPr>
            <a:cxnSpLocks/>
          </p:cNvCxnSpPr>
          <p:nvPr userDrawn="1"/>
        </p:nvCxnSpPr>
        <p:spPr>
          <a:xfrm>
            <a:off x="535302" y="579600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97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A42A8E-3D0C-4D45-B629-2E2520BB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422" y="1465865"/>
            <a:ext cx="7044159" cy="466477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2300"/>
              </a:spcAft>
              <a:buClr>
                <a:schemeClr val="bg2">
                  <a:lumMod val="50000"/>
                </a:schemeClr>
              </a:buClr>
              <a:defRPr sz="27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9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D6096-39C1-4548-92F2-0C9DE3BD3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88"/>
          <a:stretch/>
        </p:blipFill>
        <p:spPr>
          <a:xfrm>
            <a:off x="9205867" y="718474"/>
            <a:ext cx="2473328" cy="2278729"/>
          </a:xfrm>
          <a:prstGeom prst="rect">
            <a:avLst/>
          </a:prstGeom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48B2E781-CDA9-6A4E-9841-B320280A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1" y="501004"/>
            <a:ext cx="10515600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ABE58E-B796-3641-BEBE-423EF708940C}"/>
              </a:ext>
            </a:extLst>
          </p:cNvPr>
          <p:cNvCxnSpPr>
            <a:cxnSpLocks/>
          </p:cNvCxnSpPr>
          <p:nvPr userDrawn="1"/>
        </p:nvCxnSpPr>
        <p:spPr>
          <a:xfrm>
            <a:off x="535302" y="579600"/>
            <a:ext cx="0" cy="227669"/>
          </a:xfrm>
          <a:prstGeom prst="line">
            <a:avLst/>
          </a:prstGeom>
          <a:ln w="79375" cap="sq">
            <a:solidFill>
              <a:srgbClr val="0084A9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80">
          <p15:clr>
            <a:srgbClr val="FBAE40"/>
          </p15:clr>
        </p15:guide>
        <p15:guide id="4" pos="6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- Innov.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10E7F-03C7-7F41-AF78-202930459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2" y="2222485"/>
            <a:ext cx="717552" cy="6920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1D8725-4342-D348-A6B8-CA49978B4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063" y="3199051"/>
            <a:ext cx="8463679" cy="1300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35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- Pop. Health">
    <p:bg>
      <p:bgPr>
        <a:solidFill>
          <a:srgbClr val="7039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10E7F-03C7-7F41-AF78-202930459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2" y="2222485"/>
            <a:ext cx="717552" cy="6920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4A8C560-045F-BF4E-B588-76D57E0DB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063" y="3199051"/>
            <a:ext cx="8463679" cy="1300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93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/ 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03AF5B-17C1-8244-B28C-B287015229AC}"/>
              </a:ext>
            </a:extLst>
          </p:cNvPr>
          <p:cNvSpPr/>
          <p:nvPr userDrawn="1"/>
        </p:nvSpPr>
        <p:spPr>
          <a:xfrm>
            <a:off x="0" y="0"/>
            <a:ext cx="12192000" cy="1465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BE7F-4A7F-4E45-893B-89406573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34" y="1939159"/>
            <a:ext cx="9580420" cy="385033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buClr>
                <a:schemeClr val="bg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9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09C6EF-86DA-6B4F-B26C-206D0A404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220" y="6417430"/>
            <a:ext cx="2743200" cy="2341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5F3AAD-D452-004E-B0AA-CD3EC6FB9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732BA-B0FD-094C-BC48-F204B2049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87" y="6217067"/>
            <a:ext cx="513312" cy="495088"/>
          </a:xfrm>
          <a:prstGeom prst="rect">
            <a:avLst/>
          </a:prstGeom>
        </p:spPr>
      </p:pic>
      <p:sp>
        <p:nvSpPr>
          <p:cNvPr id="14" name="Title 12">
            <a:extLst>
              <a:ext uri="{FF2B5EF4-FFF2-40B4-BE49-F238E27FC236}">
                <a16:creationId xmlns:a16="http://schemas.microsoft.com/office/drawing/2014/main" id="{384821DD-6672-AE44-8CBC-DEF008EE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1" y="501004"/>
            <a:ext cx="10515600" cy="3408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87EECC-7447-7545-8044-5028E2E49329}"/>
              </a:ext>
            </a:extLst>
          </p:cNvPr>
          <p:cNvSpPr txBox="1">
            <a:spLocks/>
          </p:cNvSpPr>
          <p:nvPr userDrawn="1"/>
        </p:nvSpPr>
        <p:spPr>
          <a:xfrm>
            <a:off x="267803" y="6494458"/>
            <a:ext cx="3999723" cy="157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Care Innovations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E85749-E2E1-EE48-8533-7BFD6D4303DC}"/>
              </a:ext>
            </a:extLst>
          </p:cNvPr>
          <p:cNvCxnSpPr>
            <a:cxnSpLocks/>
          </p:cNvCxnSpPr>
          <p:nvPr userDrawn="1"/>
        </p:nvCxnSpPr>
        <p:spPr>
          <a:xfrm>
            <a:off x="535302" y="579600"/>
            <a:ext cx="0" cy="227669"/>
          </a:xfrm>
          <a:prstGeom prst="line">
            <a:avLst/>
          </a:prstGeom>
          <a:ln w="79375" cap="sq">
            <a:solidFill>
              <a:schemeClr val="bg1">
                <a:alpha val="35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36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1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8" r:id="rId4"/>
    <p:sldLayoutId id="2147483662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7" r:id="rId11"/>
    <p:sldLayoutId id="2147483657" r:id="rId12"/>
    <p:sldLayoutId id="2147483663" r:id="rId13"/>
    <p:sldLayoutId id="2147483655" r:id="rId14"/>
    <p:sldLayoutId id="2147483656" r:id="rId1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7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1" descr="A picture containing indoor, person, hand&#10;&#10;Description automatically generated">
            <a:extLst>
              <a:ext uri="{FF2B5EF4-FFF2-40B4-BE49-F238E27FC236}">
                <a16:creationId xmlns:a16="http://schemas.microsoft.com/office/drawing/2014/main" id="{0A3861D0-6E9C-44FB-AD5F-5A3FDAD153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70" t="45448" r="-71"/>
          <a:stretch/>
        </p:blipFill>
        <p:spPr>
          <a:xfrm>
            <a:off x="-17266" y="0"/>
            <a:ext cx="12226699" cy="54316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F52BCC3-129A-A745-9ADC-61E5C4C951E8}"/>
              </a:ext>
            </a:extLst>
          </p:cNvPr>
          <p:cNvSpPr/>
          <p:nvPr/>
        </p:nvSpPr>
        <p:spPr>
          <a:xfrm>
            <a:off x="-17265" y="0"/>
            <a:ext cx="12209266" cy="5427241"/>
          </a:xfrm>
          <a:prstGeom prst="rect">
            <a:avLst/>
          </a:prstGeom>
          <a:gradFill>
            <a:gsLst>
              <a:gs pos="0">
                <a:srgbClr val="0084A9">
                  <a:alpha val="62242"/>
                </a:srgbClr>
              </a:gs>
              <a:gs pos="100000">
                <a:srgbClr val="006A88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 fontAlgn="base"/>
            <a:r>
              <a:rPr lang="en-US" sz="32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Advancing Behavioral Health Equity </a:t>
            </a:r>
            <a:r>
              <a:rPr lang="en-US" sz="3200" b="0" i="0">
                <a:solidFill>
                  <a:srgbClr val="414657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32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 Primary Care </a:t>
            </a:r>
            <a:r>
              <a:rPr lang="en-US" sz="3200" b="0" i="0" u="none" strike="noStrike">
                <a:solidFill>
                  <a:srgbClr val="414657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sz="3200" b="0" i="0">
                <a:solidFill>
                  <a:srgbClr val="414657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3200" b="0" i="0">
              <a:solidFill>
                <a:srgbClr val="414657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Learning Session #1</a:t>
            </a:r>
          </a:p>
          <a:p>
            <a:pPr algn="ctr" rtl="0" fontAlgn="base"/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rtl="0" fontAlgn="base"/>
            <a:r>
              <a:rPr lang="en-US" sz="3200">
                <a:solidFill>
                  <a:srgbClr val="FFFFFF"/>
                </a:solidFill>
                <a:latin typeface="Arial" panose="020B0604020202020204" pitchFamily="34" charset="0"/>
              </a:rPr>
              <a:t>Team Introductions</a:t>
            </a:r>
          </a:p>
          <a:p>
            <a:pPr algn="ctr" rtl="0" fontAlgn="base"/>
            <a:endParaRPr lang="en-US" sz="3200" b="0" i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endParaRPr 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Google Shape;368;p1">
            <a:extLst>
              <a:ext uri="{FF2B5EF4-FFF2-40B4-BE49-F238E27FC236}">
                <a16:creationId xmlns:a16="http://schemas.microsoft.com/office/drawing/2014/main" id="{A10C1840-F4A3-2340-88B1-417106B4BD74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44784" y="5680018"/>
            <a:ext cx="2328520" cy="9510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CA79EF6-B7D0-3243-9B4A-1768D50ADB9F}"/>
              </a:ext>
            </a:extLst>
          </p:cNvPr>
          <p:cNvGrpSpPr/>
          <p:nvPr/>
        </p:nvGrpSpPr>
        <p:grpSpPr>
          <a:xfrm>
            <a:off x="2901808" y="5966060"/>
            <a:ext cx="301752" cy="302752"/>
            <a:chOff x="2924175" y="660639"/>
            <a:chExt cx="301752" cy="30275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7DE5C1-F034-5C42-8347-8814F4BDCBF0}"/>
                </a:ext>
              </a:extLst>
            </p:cNvPr>
            <p:cNvCxnSpPr>
              <a:cxnSpLocks/>
            </p:cNvCxnSpPr>
            <p:nvPr/>
          </p:nvCxnSpPr>
          <p:spPr>
            <a:xfrm>
              <a:off x="3075051" y="660639"/>
              <a:ext cx="0" cy="302752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BDF698-903B-A042-94EB-93CF09F45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4175" y="812015"/>
              <a:ext cx="301752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367E98-3E8A-A343-98DE-EE9A136D4E35}"/>
              </a:ext>
            </a:extLst>
          </p:cNvPr>
          <p:cNvSpPr txBox="1"/>
          <p:nvPr/>
        </p:nvSpPr>
        <p:spPr>
          <a:xfrm>
            <a:off x="-17266" y="4237026"/>
            <a:ext cx="3959071" cy="577209"/>
          </a:xfrm>
          <a:prstGeom prst="rect">
            <a:avLst/>
          </a:prstGeom>
          <a:solidFill>
            <a:schemeClr val="tx2"/>
          </a:solidFill>
        </p:spPr>
        <p:txBody>
          <a:bodyPr wrap="square" lIns="914400" tIns="182880" rIns="182880" bIns="182880" rtlCol="0" anchor="ctr" anchorCtr="0">
            <a:spAutoFit/>
          </a:bodyPr>
          <a:lstStyle/>
          <a:p>
            <a:r>
              <a:rPr lang="en-US" sz="1351" b="1" spc="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2, 2021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BF7591-C580-C846-8DB8-8507C73082C9}"/>
              </a:ext>
            </a:extLst>
          </p:cNvPr>
          <p:cNvSpPr txBox="1">
            <a:spLocks/>
          </p:cNvSpPr>
          <p:nvPr/>
        </p:nvSpPr>
        <p:spPr>
          <a:xfrm>
            <a:off x="805027" y="2443926"/>
            <a:ext cx="9144000" cy="1249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36A571-ACDD-4E72-9076-4A12DEF5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64" y="5680018"/>
            <a:ext cx="2152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DD78282-FCFA-BE48-B236-53E2F438B5CE}"/>
              </a:ext>
            </a:extLst>
          </p:cNvPr>
          <p:cNvSpPr txBox="1"/>
          <p:nvPr/>
        </p:nvSpPr>
        <p:spPr>
          <a:xfrm>
            <a:off x="12932229" y="3303037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BF0149-D742-244E-973F-8635FF25761D}"/>
              </a:ext>
            </a:extLst>
          </p:cNvPr>
          <p:cNvSpPr txBox="1"/>
          <p:nvPr/>
        </p:nvSpPr>
        <p:spPr>
          <a:xfrm>
            <a:off x="3061252" y="8010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B4454-BAD0-7341-9469-9EDF17BC5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25F3AAD-D452-004E-B0AA-CD3EC6FB9D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9A3C9-61CC-3542-B165-36EED2B6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1" y="501004"/>
            <a:ext cx="10515600" cy="40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[Insert Team Name]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F857C-3B05-4A68-9D12-843C34518113}"/>
              </a:ext>
            </a:extLst>
          </p:cNvPr>
          <p:cNvSpPr/>
          <p:nvPr/>
        </p:nvSpPr>
        <p:spPr>
          <a:xfrm>
            <a:off x="8338306" y="4166351"/>
            <a:ext cx="2939755" cy="1843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[Insert Word 3]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A22AAC-26F5-4957-B425-B4066E87EAC0}"/>
              </a:ext>
            </a:extLst>
          </p:cNvPr>
          <p:cNvSpPr/>
          <p:nvPr/>
        </p:nvSpPr>
        <p:spPr>
          <a:xfrm>
            <a:off x="4414388" y="4206618"/>
            <a:ext cx="2936930" cy="18182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[Insert Word 2]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4F3215-4D1F-42D6-B790-56182525EC2D}"/>
              </a:ext>
            </a:extLst>
          </p:cNvPr>
          <p:cNvSpPr/>
          <p:nvPr/>
        </p:nvSpPr>
        <p:spPr>
          <a:xfrm>
            <a:off x="362314" y="3284862"/>
            <a:ext cx="3657598" cy="499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BE90C6-D830-476B-A6EC-BA0837A75178}"/>
              </a:ext>
            </a:extLst>
          </p:cNvPr>
          <p:cNvSpPr/>
          <p:nvPr/>
        </p:nvSpPr>
        <p:spPr>
          <a:xfrm>
            <a:off x="4123222" y="3284861"/>
            <a:ext cx="3657598" cy="499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Team Logo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FA4C3A-82AF-4D91-B03E-AD79FCD480AB}"/>
              </a:ext>
            </a:extLst>
          </p:cNvPr>
          <p:cNvSpPr/>
          <p:nvPr/>
        </p:nvSpPr>
        <p:spPr>
          <a:xfrm>
            <a:off x="7877120" y="3284861"/>
            <a:ext cx="3657598" cy="49969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FDA664-F07F-427A-A493-ED115EB610F6}"/>
              </a:ext>
            </a:extLst>
          </p:cNvPr>
          <p:cNvSpPr/>
          <p:nvPr/>
        </p:nvSpPr>
        <p:spPr>
          <a:xfrm>
            <a:off x="728222" y="4206618"/>
            <a:ext cx="2925782" cy="1843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[Insert Word 1]</a:t>
            </a:r>
          </a:p>
        </p:txBody>
      </p:sp>
      <p:pic>
        <p:nvPicPr>
          <p:cNvPr id="5" name="Graphic 4" descr="Camera with solid fill">
            <a:extLst>
              <a:ext uri="{FF2B5EF4-FFF2-40B4-BE49-F238E27FC236}">
                <a16:creationId xmlns:a16="http://schemas.microsoft.com/office/drawing/2014/main" id="{12B831AE-A38A-4088-B5C0-907FEB33B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3109" y="1460011"/>
            <a:ext cx="1571665" cy="1571665"/>
          </a:xfrm>
          <a:prstGeom prst="rect">
            <a:avLst/>
          </a:prstGeom>
        </p:spPr>
      </p:pic>
      <p:pic>
        <p:nvPicPr>
          <p:cNvPr id="23" name="Graphic 22" descr="Camera with solid fill">
            <a:extLst>
              <a:ext uri="{FF2B5EF4-FFF2-40B4-BE49-F238E27FC236}">
                <a16:creationId xmlns:a16="http://schemas.microsoft.com/office/drawing/2014/main" id="{CAFAE066-EBA5-404B-AC61-69E04680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0086" y="1432613"/>
            <a:ext cx="1571665" cy="1571665"/>
          </a:xfrm>
          <a:prstGeom prst="rect">
            <a:avLst/>
          </a:prstGeom>
        </p:spPr>
      </p:pic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id="{D61C1AC5-DD3A-4B62-BB01-11090E5F2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169" y="1592492"/>
            <a:ext cx="1309444" cy="13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9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I Colors">
      <a:dk1>
        <a:srgbClr val="414657"/>
      </a:dk1>
      <a:lt1>
        <a:srgbClr val="FFFFFF"/>
      </a:lt1>
      <a:dk2>
        <a:srgbClr val="005973"/>
      </a:dk2>
      <a:lt2>
        <a:srgbClr val="ECEFF3"/>
      </a:lt2>
      <a:accent1>
        <a:srgbClr val="0083A9"/>
      </a:accent1>
      <a:accent2>
        <a:srgbClr val="F26810"/>
      </a:accent2>
      <a:accent3>
        <a:srgbClr val="70389B"/>
      </a:accent3>
      <a:accent4>
        <a:srgbClr val="EEB111"/>
      </a:accent4>
      <a:accent5>
        <a:srgbClr val="9296EA"/>
      </a:accent5>
      <a:accent6>
        <a:srgbClr val="C0C8D0"/>
      </a:accent6>
      <a:hlink>
        <a:srgbClr val="0083A9"/>
      </a:hlink>
      <a:folHlink>
        <a:srgbClr val="7038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Consultant_Template_May2021" id="{D5F6A088-AD0A-A140-8C78-283FD94F6F32}" vid="{298137F5-5A9F-B748-B7F7-4DD8F42FCA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434A14184EA84BAFA1EB768115AB0B" ma:contentTypeVersion="13" ma:contentTypeDescription="Create a new document." ma:contentTypeScope="" ma:versionID="cbbd063d388828fe613e017c4077dcb2">
  <xsd:schema xmlns:xsd="http://www.w3.org/2001/XMLSchema" xmlns:xs="http://www.w3.org/2001/XMLSchema" xmlns:p="http://schemas.microsoft.com/office/2006/metadata/properties" xmlns:ns2="68f4e044-8e46-4532-8dba-7786cdc36c08" xmlns:ns3="532945bc-7a00-4ad7-9510-db1e62c2396a" targetNamespace="http://schemas.microsoft.com/office/2006/metadata/properties" ma:root="true" ma:fieldsID="000ea4b3a1458056b07177217afe589e" ns2:_="" ns3:_="">
    <xsd:import namespace="68f4e044-8e46-4532-8dba-7786cdc36c08"/>
    <xsd:import namespace="532945bc-7a00-4ad7-9510-db1e62c23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4e044-8e46-4532-8dba-7786cdc36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945bc-7a00-4ad7-9510-db1e62c239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86696-322A-4179-B4B3-F89F74131A3B}">
  <ds:schemaRefs>
    <ds:schemaRef ds:uri="532945bc-7a00-4ad7-9510-db1e62c2396a"/>
    <ds:schemaRef ds:uri="68f4e044-8e46-4532-8dba-7786cdc36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73CFD1-3B0D-46EC-AB71-C731E3A4BA3D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68f4e044-8e46-4532-8dba-7786cdc36c08"/>
    <ds:schemaRef ds:uri="http://schemas.microsoft.com/office/infopath/2007/PartnerControls"/>
    <ds:schemaRef ds:uri="http://schemas.openxmlformats.org/package/2006/metadata/core-properties"/>
    <ds:schemaRef ds:uri="532945bc-7a00-4ad7-9510-db1e62c2396a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6F0F2C-C78D-41C2-8E28-599811958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CCI_Consultant_Template_May2021</Template>
  <TotalTime>0</TotalTime>
  <Words>170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Segoe UI</vt:lpstr>
      <vt:lpstr>Office Theme</vt:lpstr>
      <vt:lpstr>PowerPoint Presentation</vt:lpstr>
      <vt:lpstr>[Insert Team Name]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Carlos Piña</dc:creator>
  <cp:lastModifiedBy>Lydia Zemmali</cp:lastModifiedBy>
  <cp:revision>5</cp:revision>
  <dcterms:created xsi:type="dcterms:W3CDTF">2021-10-15T15:17:28Z</dcterms:created>
  <dcterms:modified xsi:type="dcterms:W3CDTF">2021-11-10T19:22:05Z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0x0101005B434A14184EA84BAFA1EB768115AB0B</vt:lpwstr>
  </property>
</Properties>
</file>