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1" autoAdjust="0"/>
    <p:restoredTop sz="94660"/>
  </p:normalViewPr>
  <p:slideViewPr>
    <p:cSldViewPr snapToGrid="0">
      <p:cViewPr varScale="1">
        <p:scale>
          <a:sx n="96" d="100"/>
          <a:sy n="96" d="100"/>
        </p:scale>
        <p:origin x="3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78F9F-1D67-48E9-BBDE-2CBC6C1E270C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2090-5D98-4EE5-BBEC-EC679AF33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77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Successful</a:t>
            </a:r>
            <a:r>
              <a:rPr lang="en-US" baseline="0" dirty="0"/>
              <a:t> organizations focus first on the patient and their health.  They don’t teach to the test – they don’t focus on a specific measure or set of measures to improve.  They start with the patient </a:t>
            </a:r>
          </a:p>
          <a:p>
            <a:r>
              <a:rPr lang="en-US" baseline="0" dirty="0"/>
              <a:t>They focus on developing people, processes and systems to provide quality care, regardless of the measure.  These are proactive versus reactive organizations.  </a:t>
            </a:r>
          </a:p>
          <a:p>
            <a:r>
              <a:rPr lang="en-US" baseline="0" dirty="0"/>
              <a:t>They have systems in place to understand their patients, identify care gaps, provide care interventions at the right time, by the right person and at the right place</a:t>
            </a:r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Technology enabled care</a:t>
            </a:r>
          </a:p>
          <a:p>
            <a:r>
              <a:rPr lang="en-US" baseline="0" dirty="0"/>
              <a:t>Non traditional visits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1300E-783C-4B61-8286-2D562F9001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94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AAAD7A-CDD1-4D54-98BA-387182601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ACFAC51-4A29-4E63-A18D-71A30B4F7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982EE9-37CB-4F13-8A2B-EF9DD9881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B61A-FE80-4441-80AE-45D4DFD4BF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5B678E-D0E5-4F2A-B1E9-D4AEB529C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D1136B-DADA-4C69-AC92-75E411DDD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7F10-4A54-442D-A92B-6E24E2BF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4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49A6F2-D2A6-4835-9819-AD0A248A4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B976FF-7F65-4B04-9862-8632FBA9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EA9464-72C7-413F-9D59-90E770ABB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B61A-FE80-4441-80AE-45D4DFD4BF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2BDE6D-02EA-4769-A718-527E91635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1B5165-FDF6-4FF2-A958-799C9549B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7F10-4A54-442D-A92B-6E24E2BF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4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450EDE5-9C9B-4621-BE31-F84EDD9752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ADF9D3C-FFC7-4BB0-AEDD-FC9BB4B9E7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7104D2-8E29-4820-AE4E-4BB5FDA6D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B61A-FE80-4441-80AE-45D4DFD4BF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87A44B-F73A-4814-B248-EB3744B19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430618-7CF4-4DFE-8674-DDDDD611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7F10-4A54-442D-A92B-6E24E2BF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3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B195E5-9942-4D19-9236-E536B1E07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A8D286-BDD4-4DFC-96C2-ACE40BC8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73FB47-790D-45FD-8816-0D06C20EE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B61A-FE80-4441-80AE-45D4DFD4BF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C76120-9CCB-4A7B-BD14-3B003217E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F1E332-EB00-4741-A29B-ABA25A2B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7F10-4A54-442D-A92B-6E24E2BF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0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7F13E0-6604-497E-9578-8DD151ABD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DC35A8-2E28-4FB8-970D-18C1FF4CB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B538B8-E4D4-49FB-BCFC-07F4DCD4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B61A-FE80-4441-80AE-45D4DFD4BF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D7E1AD-F201-44EF-A17F-CE4E22699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2111F0-F3FD-4DC0-8186-4866B7490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7F10-4A54-442D-A92B-6E24E2BF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31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405D58-B190-4DE0-AA99-FAB83C63C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1A689B-6A91-440A-8296-C47C85A4ED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B1E5B9-6515-4958-B07C-20C2D80C9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B40F7EA-09F3-4BB9-A2BB-9F46B90E7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B61A-FE80-4441-80AE-45D4DFD4BF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C210848-19FD-4572-AD94-414A0665C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7C2022-38F9-4DF3-8509-7AC2ABD95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7F10-4A54-442D-A92B-6E24E2BF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6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74E180-58EF-4EAB-95C2-D9AF3C1C8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857753-4E65-4E56-A71A-5290AA1DC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ADFD3BC-6FFB-4A67-B85C-9085C4EA4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6187283-5433-4479-AF76-364B58F2D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F51CE79-AEE2-4071-B769-EAF7637E3C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EECCA7A-1FC7-41E9-AFCA-F3E18B951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B61A-FE80-4441-80AE-45D4DFD4BF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66D2780-8F99-4ECE-9318-3103DE33F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70285C5-4C10-472C-A19F-75EBA71D6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7F10-4A54-442D-A92B-6E24E2BF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7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075B38-1D6E-4E3C-BC04-A447E4705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D9024C4-701E-4F81-B989-7ABCA408B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B61A-FE80-4441-80AE-45D4DFD4BF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07934CB-4A0A-417E-9A91-C0E07E218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E0E621F-CE79-4F4C-9411-CC27E5D4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7F10-4A54-442D-A92B-6E24E2BF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7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0951BB6-FF18-4391-8D02-4F6B744A6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B61A-FE80-4441-80AE-45D4DFD4BF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4036D7C-1642-4818-BF1F-B81172346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E971DEF-8DBA-4EB8-A927-87A4A627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7F10-4A54-442D-A92B-6E24E2BF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6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24BED4-BEC4-46A8-8CE8-64139BE5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F33BEA-D335-4A02-BFD0-74B536270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DF1C252-72A5-4F39-9547-E68D854B2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60B11C2-CC45-4B0D-BC4C-4D7BD2B22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B61A-FE80-4441-80AE-45D4DFD4BF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F75637-F67D-4EE5-9CCF-9A893AB49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CA07C88-48BD-41EF-9F2A-171B3D7E9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7F10-4A54-442D-A92B-6E24E2BF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9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A097A7-490E-44EA-8015-8D4FE8F2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26A7C93-712E-4D5F-8080-4061F26BC4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4E84323-6A8E-46E3-AB1B-F087468DD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910BB69-0FE4-4AD9-A634-4EAD0DB3A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0B61A-FE80-4441-80AE-45D4DFD4BF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F5D8E5-3FB4-44E8-8E03-FBF36F85A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88CEB5E-2E84-4E89-9247-0FD79FD92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A7F10-4A54-442D-A92B-6E24E2BF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2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374DFB7-8CC4-43E8-9ECD-3DF61C45E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FACDEF-9BAE-4A22-BE8F-401F7B21C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024174-4A5E-4236-9D9A-80975E0E3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0B61A-FE80-4441-80AE-45D4DFD4BF82}" type="datetimeFigureOut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CBD94C-0040-4546-87F7-E9097342D7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DE1CF6-09BF-4FC2-8EB3-D6435787E6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A7F10-4A54-442D-A92B-6E24E2BF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82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110" y="60642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1395AE"/>
                </a:solidFill>
              </a:rPr>
              <a:t>High Value Care– What’s Needed?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7768" y="1520033"/>
            <a:ext cx="5157787" cy="823912"/>
          </a:xfrm>
        </p:spPr>
        <p:txBody>
          <a:bodyPr/>
          <a:lstStyle/>
          <a:p>
            <a:r>
              <a:rPr lang="en-US" dirty="0">
                <a:solidFill>
                  <a:srgbClr val="FF6F1A"/>
                </a:solidFill>
              </a:rPr>
              <a:t>Practice level changes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45213" y="1363666"/>
            <a:ext cx="5410200" cy="1062037"/>
          </a:xfrm>
        </p:spPr>
        <p:txBody>
          <a:bodyPr/>
          <a:lstStyle/>
          <a:p>
            <a:r>
              <a:rPr lang="en-US" dirty="0">
                <a:solidFill>
                  <a:srgbClr val="FF6F1A"/>
                </a:solidFill>
              </a:rPr>
              <a:t>Org-wide infrastructure changes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/>
              <a:t>Engaged leadership at all levels</a:t>
            </a:r>
          </a:p>
          <a:p>
            <a:pPr lvl="1"/>
            <a:r>
              <a:rPr lang="en-US" dirty="0"/>
              <a:t>Clear vision, and goals</a:t>
            </a:r>
          </a:p>
          <a:p>
            <a:pPr lvl="1"/>
            <a:r>
              <a:rPr lang="en-US" dirty="0"/>
              <a:t>Adaptive leadership style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Extending population health beyond medical and into the community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Robust data systems, measurement and reporting</a:t>
            </a:r>
          </a:p>
          <a:p>
            <a:pPr lvl="1"/>
            <a:r>
              <a:rPr lang="en-US" dirty="0"/>
              <a:t>Financial/operational analytics</a:t>
            </a:r>
          </a:p>
          <a:p>
            <a:pPr lvl="1"/>
            <a:r>
              <a:rPr lang="en-US" dirty="0"/>
              <a:t>Clinical informatics</a:t>
            </a:r>
          </a:p>
          <a:p>
            <a:pPr lvl="1"/>
            <a:r>
              <a:rPr lang="en-US" dirty="0"/>
              <a:t>Performance monitoring </a:t>
            </a:r>
          </a:p>
          <a:p>
            <a:pPr lvl="1"/>
            <a:r>
              <a:rPr lang="en-US" dirty="0"/>
              <a:t>Data for clinical decision making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Collecting, monitoring and acting on social determinants of health data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Data sharing and monitoring across sectors </a:t>
            </a:r>
          </a:p>
          <a:p>
            <a:endParaRPr lang="en-US" dirty="0"/>
          </a:p>
          <a:p>
            <a:r>
              <a:rPr lang="en-US" dirty="0"/>
              <a:t>Training and knowledge management </a:t>
            </a:r>
          </a:p>
          <a:p>
            <a:pPr lvl="1"/>
            <a:r>
              <a:rPr lang="en-US" dirty="0"/>
              <a:t>Institutes, programs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Training that assists clinicians and care team in eliciting the patient’s story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and assessing for vulnerabilities and points of resilience </a:t>
            </a:r>
          </a:p>
          <a:p>
            <a:r>
              <a:rPr lang="en-US" dirty="0"/>
              <a:t>Continuous improvement </a:t>
            </a:r>
            <a:r>
              <a:rPr lang="en-US" dirty="0">
                <a:solidFill>
                  <a:srgbClr val="FF0000"/>
                </a:solidFill>
              </a:rPr>
              <a:t>and innovation </a:t>
            </a:r>
            <a:endParaRPr lang="en-US" dirty="0"/>
          </a:p>
          <a:p>
            <a:pPr lvl="1"/>
            <a:r>
              <a:rPr lang="en-US" dirty="0"/>
              <a:t>Improvement methodology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Human centered design training </a:t>
            </a:r>
          </a:p>
          <a:p>
            <a:pPr lvl="1"/>
            <a:r>
              <a:rPr lang="en-US" dirty="0"/>
              <a:t>Clear plan for spread and scale </a:t>
            </a:r>
          </a:p>
          <a:p>
            <a:r>
              <a:rPr lang="en-US" dirty="0">
                <a:solidFill>
                  <a:srgbClr val="FF0000"/>
                </a:solidFill>
              </a:rPr>
              <a:t>Community partnerships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Tools for building collaboration to identify and engage community partners across sectors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40630" t="12500" r="17203" b="8333"/>
          <a:stretch/>
        </p:blipFill>
        <p:spPr>
          <a:xfrm>
            <a:off x="688110" y="2343945"/>
            <a:ext cx="5153746" cy="421640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670EAB7-8E65-45D6-B3BC-85F1BC2FF37A}"/>
              </a:ext>
            </a:extLst>
          </p:cNvPr>
          <p:cNvSpPr txBox="1"/>
          <p:nvPr/>
        </p:nvSpPr>
        <p:spPr>
          <a:xfrm>
            <a:off x="906790" y="3257552"/>
            <a:ext cx="14457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Eliciting the “patient’s story” to assess for vulnerabilities and points of resilience 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3E7FF5D1-0B1D-43D5-A398-223DDE212C63}"/>
              </a:ext>
            </a:extLst>
          </p:cNvPr>
          <p:cNvCxnSpPr/>
          <p:nvPr/>
        </p:nvCxnSpPr>
        <p:spPr>
          <a:xfrm>
            <a:off x="2032986" y="3986074"/>
            <a:ext cx="701336" cy="870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A7E8568-C5E6-46FC-B511-496FA394B551}"/>
              </a:ext>
            </a:extLst>
          </p:cNvPr>
          <p:cNvSpPr txBox="1"/>
          <p:nvPr/>
        </p:nvSpPr>
        <p:spPr>
          <a:xfrm>
            <a:off x="1131903" y="6488668"/>
            <a:ext cx="3715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Tb. </a:t>
            </a:r>
          </a:p>
        </p:txBody>
      </p:sp>
    </p:spTree>
    <p:extLst>
      <p:ext uri="{BB962C8B-B14F-4D97-AF65-F5344CB8AC3E}">
        <p14:creationId xmlns:p14="http://schemas.microsoft.com/office/powerpoint/2010/main" val="1401458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246</Words>
  <Application>Microsoft Macintosh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High Value Care– What’s Needed? 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Value Care– What’s Needed? </dc:title>
  <dc:creator>Tammy Fisher</dc:creator>
  <cp:lastModifiedBy>Kendra Chaikind</cp:lastModifiedBy>
  <cp:revision>8</cp:revision>
  <dcterms:created xsi:type="dcterms:W3CDTF">2017-09-12T19:21:49Z</dcterms:created>
  <dcterms:modified xsi:type="dcterms:W3CDTF">2017-11-14T22:32:48Z</dcterms:modified>
</cp:coreProperties>
</file>